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3" r:id="rId4"/>
  </p:sldMasterIdLst>
  <p:notesMasterIdLst>
    <p:notesMasterId r:id="rId10"/>
  </p:notesMasterIdLst>
  <p:sldIdLst>
    <p:sldId id="276" r:id="rId5"/>
    <p:sldId id="266" r:id="rId6"/>
    <p:sldId id="284" r:id="rId7"/>
    <p:sldId id="280" r:id="rId8"/>
    <p:sldId id="285" r:id="rId9"/>
  </p:sldIdLst>
  <p:sldSz cx="12192000" cy="6858000"/>
  <p:notesSz cx="6858000" cy="9144000"/>
  <p:defaultTextStyle>
    <a:defPPr>
      <a:defRPr lang="en-US"/>
    </a:defPPr>
    <a:lvl1pPr marL="0" algn="l" defTabSz="457142" rtl="0" eaLnBrk="1" latinLnBrk="0" hangingPunct="1">
      <a:defRPr sz="1800" kern="1200">
        <a:solidFill>
          <a:schemeClr val="tx1"/>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3" algn="l" defTabSz="457142" rtl="0" eaLnBrk="1" latinLnBrk="0" hangingPunct="1">
      <a:defRPr sz="1800" kern="1200">
        <a:solidFill>
          <a:schemeClr val="tx1"/>
        </a:solidFill>
        <a:latin typeface="+mn-lt"/>
        <a:ea typeface="+mn-ea"/>
        <a:cs typeface="+mn-cs"/>
      </a:defRPr>
    </a:lvl3pPr>
    <a:lvl4pPr marL="1371424" algn="l" defTabSz="457142" rtl="0" eaLnBrk="1" latinLnBrk="0" hangingPunct="1">
      <a:defRPr sz="1800" kern="1200">
        <a:solidFill>
          <a:schemeClr val="tx1"/>
        </a:solidFill>
        <a:latin typeface="+mn-lt"/>
        <a:ea typeface="+mn-ea"/>
        <a:cs typeface="+mn-cs"/>
      </a:defRPr>
    </a:lvl4pPr>
    <a:lvl5pPr marL="1828566" algn="l" defTabSz="457142" rtl="0" eaLnBrk="1" latinLnBrk="0" hangingPunct="1">
      <a:defRPr sz="1800" kern="1200">
        <a:solidFill>
          <a:schemeClr val="tx1"/>
        </a:solidFill>
        <a:latin typeface="+mn-lt"/>
        <a:ea typeface="+mn-ea"/>
        <a:cs typeface="+mn-cs"/>
      </a:defRPr>
    </a:lvl5pPr>
    <a:lvl6pPr marL="2285708" algn="l" defTabSz="457142" rtl="0" eaLnBrk="1" latinLnBrk="0" hangingPunct="1">
      <a:defRPr sz="1800" kern="1200">
        <a:solidFill>
          <a:schemeClr val="tx1"/>
        </a:solidFill>
        <a:latin typeface="+mn-lt"/>
        <a:ea typeface="+mn-ea"/>
        <a:cs typeface="+mn-cs"/>
      </a:defRPr>
    </a:lvl6pPr>
    <a:lvl7pPr marL="2742849" algn="l" defTabSz="457142" rtl="0" eaLnBrk="1" latinLnBrk="0" hangingPunct="1">
      <a:defRPr sz="1800" kern="1200">
        <a:solidFill>
          <a:schemeClr val="tx1"/>
        </a:solidFill>
        <a:latin typeface="+mn-lt"/>
        <a:ea typeface="+mn-ea"/>
        <a:cs typeface="+mn-cs"/>
      </a:defRPr>
    </a:lvl7pPr>
    <a:lvl8pPr marL="3199990" algn="l" defTabSz="457142" rtl="0" eaLnBrk="1" latinLnBrk="0" hangingPunct="1">
      <a:defRPr sz="1800" kern="1200">
        <a:solidFill>
          <a:schemeClr val="tx1"/>
        </a:solidFill>
        <a:latin typeface="+mn-lt"/>
        <a:ea typeface="+mn-ea"/>
        <a:cs typeface="+mn-cs"/>
      </a:defRPr>
    </a:lvl8pPr>
    <a:lvl9pPr marL="3657132" algn="l" defTabSz="4571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esler, Jeffery Raphael" initials="RJR" lastIdx="2" clrIdx="0">
    <p:extLst>
      <p:ext uri="{19B8F6BF-5375-455C-9EA6-DF929625EA0E}">
        <p15:presenceInfo xmlns:p15="http://schemas.microsoft.com/office/powerpoint/2012/main" userId="S-1-5-21-2509641344-1052565914-3260824488-426190" providerId="AD"/>
      </p:ext>
    </p:extLst>
  </p:cmAuthor>
  <p:cmAuthor id="2" name="Wu, XinCheng" initials="WX" lastIdx="1" clrIdx="1">
    <p:extLst>
      <p:ext uri="{19B8F6BF-5375-455C-9EA6-DF929625EA0E}">
        <p15:presenceInfo xmlns:p15="http://schemas.microsoft.com/office/powerpoint/2012/main" userId="Wu, XinChe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FA00"/>
    <a:srgbClr val="E7E7E9"/>
    <a:srgbClr val="13294B"/>
    <a:srgbClr val="E84A27"/>
    <a:srgbClr val="131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58F4C8-BD41-4B3B-A3E4-DFAB1D0AEA81}" v="212" dt="2022-10-07T16:54:06.002"/>
    <p1510:client id="{DF02FCB0-DD41-4470-A814-AC997CA76360}" v="954" dt="2022-10-07T15:33:58.319"/>
    <p1510:client id="{EDA68082-5778-4965-8758-587B3CE09FCF}" v="389" vWet="391" dt="2022-10-07T15:24:43.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45" autoAdjust="0"/>
  </p:normalViewPr>
  <p:slideViewPr>
    <p:cSldViewPr snapToGrid="0">
      <p:cViewPr varScale="1">
        <p:scale>
          <a:sx n="53" d="100"/>
          <a:sy n="53" d="100"/>
        </p:scale>
        <p:origin x="68" y="10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 ZhiLiang" userId="aaa52964-7dd8-42e5-aa74-c6c8e1b1f80a" providerId="ADAL" clId="{EDA68082-5778-4965-8758-587B3CE09FCF}"/>
    <pc:docChg chg="undo custSel addSld delSld modSld">
      <pc:chgData name="He, ZhiLiang" userId="aaa52964-7dd8-42e5-aa74-c6c8e1b1f80a" providerId="ADAL" clId="{EDA68082-5778-4965-8758-587B3CE09FCF}" dt="2022-10-07T15:21:51.092" v="354" actId="20577"/>
      <pc:docMkLst>
        <pc:docMk/>
      </pc:docMkLst>
      <pc:sldChg chg="addSp delSp modSp">
        <pc:chgData name="He, ZhiLiang" userId="aaa52964-7dd8-42e5-aa74-c6c8e1b1f80a" providerId="ADAL" clId="{EDA68082-5778-4965-8758-587B3CE09FCF}" dt="2022-10-07T14:54:05.425" v="3" actId="478"/>
        <pc:sldMkLst>
          <pc:docMk/>
          <pc:sldMk cId="990280872" sldId="266"/>
        </pc:sldMkLst>
        <pc:picChg chg="add del mod">
          <ac:chgData name="He, ZhiLiang" userId="aaa52964-7dd8-42e5-aa74-c6c8e1b1f80a" providerId="ADAL" clId="{EDA68082-5778-4965-8758-587B3CE09FCF}" dt="2022-10-07T14:54:05.425" v="3" actId="478"/>
          <ac:picMkLst>
            <pc:docMk/>
            <pc:sldMk cId="990280872" sldId="266"/>
            <ac:picMk id="1026" creationId="{6F96F391-8C56-58F7-3834-52F9C742FC2E}"/>
          </ac:picMkLst>
        </pc:picChg>
      </pc:sldChg>
      <pc:sldChg chg="modNotesTx">
        <pc:chgData name="He, ZhiLiang" userId="aaa52964-7dd8-42e5-aa74-c6c8e1b1f80a" providerId="ADAL" clId="{EDA68082-5778-4965-8758-587B3CE09FCF}" dt="2022-10-07T15:21:51.092" v="354" actId="20577"/>
        <pc:sldMkLst>
          <pc:docMk/>
          <pc:sldMk cId="1539262843" sldId="284"/>
        </pc:sldMkLst>
      </pc:sldChg>
      <pc:sldChg chg="new del">
        <pc:chgData name="He, ZhiLiang" userId="aaa52964-7dd8-42e5-aa74-c6c8e1b1f80a" providerId="ADAL" clId="{EDA68082-5778-4965-8758-587B3CE09FCF}" dt="2022-10-07T15:20:06.146" v="252" actId="2696"/>
        <pc:sldMkLst>
          <pc:docMk/>
          <pc:sldMk cId="105614133" sldId="286"/>
        </pc:sldMkLst>
      </pc:sldChg>
      <pc:sldChg chg="new del">
        <pc:chgData name="He, ZhiLiang" userId="aaa52964-7dd8-42e5-aa74-c6c8e1b1f80a" providerId="ADAL" clId="{EDA68082-5778-4965-8758-587B3CE09FCF}" dt="2022-10-07T15:20:03.043" v="251" actId="2696"/>
        <pc:sldMkLst>
          <pc:docMk/>
          <pc:sldMk cId="3177048441" sldId="287"/>
        </pc:sldMkLst>
      </pc:sldChg>
    </pc:docChg>
  </pc:docChgLst>
  <pc:docChgLst>
    <pc:chgData name="Lu, SiCheng" userId="00d222d4-ec3d-47b0-8018-304869136c05" providerId="ADAL" clId="{DF02FCB0-DD41-4470-A814-AC997CA76360}"/>
    <pc:docChg chg="custSel modSld">
      <pc:chgData name="Lu, SiCheng" userId="00d222d4-ec3d-47b0-8018-304869136c05" providerId="ADAL" clId="{DF02FCB0-DD41-4470-A814-AC997CA76360}" dt="2022-10-07T15:33:58.319" v="908" actId="20577"/>
      <pc:docMkLst>
        <pc:docMk/>
      </pc:docMkLst>
      <pc:sldChg chg="addSp delSp modSp mod modNotesTx">
        <pc:chgData name="Lu, SiCheng" userId="00d222d4-ec3d-47b0-8018-304869136c05" providerId="ADAL" clId="{DF02FCB0-DD41-4470-A814-AC997CA76360}" dt="2022-10-07T15:19:41.238" v="787" actId="20577"/>
        <pc:sldMkLst>
          <pc:docMk/>
          <pc:sldMk cId="990280872" sldId="266"/>
        </pc:sldMkLst>
        <pc:spChg chg="add del mod">
          <ac:chgData name="Lu, SiCheng" userId="00d222d4-ec3d-47b0-8018-304869136c05" providerId="ADAL" clId="{DF02FCB0-DD41-4470-A814-AC997CA76360}" dt="2022-10-07T14:54:39.440" v="71" actId="478"/>
          <ac:spMkLst>
            <pc:docMk/>
            <pc:sldMk cId="990280872" sldId="266"/>
            <ac:spMk id="2" creationId="{12ED2C5E-CD75-7047-8657-290F9CD8480F}"/>
          </ac:spMkLst>
        </pc:spChg>
        <pc:spChg chg="add mod">
          <ac:chgData name="Lu, SiCheng" userId="00d222d4-ec3d-47b0-8018-304869136c05" providerId="ADAL" clId="{DF02FCB0-DD41-4470-A814-AC997CA76360}" dt="2022-10-07T14:57:54.170" v="221" actId="20577"/>
          <ac:spMkLst>
            <pc:docMk/>
            <pc:sldMk cId="990280872" sldId="266"/>
            <ac:spMk id="4" creationId="{4BCEF6F4-322A-A14D-215A-35101CD901E5}"/>
          </ac:spMkLst>
        </pc:spChg>
        <pc:spChg chg="add del mod">
          <ac:chgData name="Lu, SiCheng" userId="00d222d4-ec3d-47b0-8018-304869136c05" providerId="ADAL" clId="{DF02FCB0-DD41-4470-A814-AC997CA76360}" dt="2022-10-07T15:19:02.722" v="778"/>
          <ac:spMkLst>
            <pc:docMk/>
            <pc:sldMk cId="990280872" sldId="266"/>
            <ac:spMk id="8" creationId="{DB992CBB-4C2E-1438-388C-321AF3A58886}"/>
          </ac:spMkLst>
        </pc:spChg>
      </pc:sldChg>
      <pc:sldChg chg="addSp modSp mod">
        <pc:chgData name="Lu, SiCheng" userId="00d222d4-ec3d-47b0-8018-304869136c05" providerId="ADAL" clId="{DF02FCB0-DD41-4470-A814-AC997CA76360}" dt="2022-10-07T15:33:58.319" v="908" actId="20577"/>
        <pc:sldMkLst>
          <pc:docMk/>
          <pc:sldMk cId="1593288560" sldId="276"/>
        </pc:sldMkLst>
        <pc:spChg chg="add mod">
          <ac:chgData name="Lu, SiCheng" userId="00d222d4-ec3d-47b0-8018-304869136c05" providerId="ADAL" clId="{DF02FCB0-DD41-4470-A814-AC997CA76360}" dt="2022-10-07T15:03:49.828" v="357" actId="1076"/>
          <ac:spMkLst>
            <pc:docMk/>
            <pc:sldMk cId="1593288560" sldId="276"/>
            <ac:spMk id="2" creationId="{E0F0BD54-D1B5-1D23-8561-62B41CA0AB2E}"/>
          </ac:spMkLst>
        </pc:spChg>
        <pc:spChg chg="add mod">
          <ac:chgData name="Lu, SiCheng" userId="00d222d4-ec3d-47b0-8018-304869136c05" providerId="ADAL" clId="{DF02FCB0-DD41-4470-A814-AC997CA76360}" dt="2022-10-07T15:33:58.319" v="908" actId="20577"/>
          <ac:spMkLst>
            <pc:docMk/>
            <pc:sldMk cId="1593288560" sldId="276"/>
            <ac:spMk id="4" creationId="{BB297F72-4CEE-0FCD-33F4-AB01C6BCBCAB}"/>
          </ac:spMkLst>
        </pc:spChg>
      </pc:sldChg>
    </pc:docChg>
  </pc:docChgLst>
  <pc:docChgLst>
    <pc:chgData name="Wu, QingRan" userId="1aa1902c-ff9f-4e8d-ad37-3a0220612bdf" providerId="ADAL" clId="{4258F4C8-BD41-4B3B-A3E4-DFAB1D0AEA81}"/>
    <pc:docChg chg="custSel modSld">
      <pc:chgData name="Wu, QingRan" userId="1aa1902c-ff9f-4e8d-ad37-3a0220612bdf" providerId="ADAL" clId="{4258F4C8-BD41-4B3B-A3E4-DFAB1D0AEA81}" dt="2022-10-07T16:56:16.938" v="446" actId="20577"/>
      <pc:docMkLst>
        <pc:docMk/>
      </pc:docMkLst>
      <pc:sldChg chg="modSp mod">
        <pc:chgData name="Wu, QingRan" userId="1aa1902c-ff9f-4e8d-ad37-3a0220612bdf" providerId="ADAL" clId="{4258F4C8-BD41-4B3B-A3E4-DFAB1D0AEA81}" dt="2022-10-07T16:46:43.210" v="329" actId="1076"/>
        <pc:sldMkLst>
          <pc:docMk/>
          <pc:sldMk cId="990280872" sldId="266"/>
        </pc:sldMkLst>
        <pc:spChg chg="mod">
          <ac:chgData name="Wu, QingRan" userId="1aa1902c-ff9f-4e8d-ad37-3a0220612bdf" providerId="ADAL" clId="{4258F4C8-BD41-4B3B-A3E4-DFAB1D0AEA81}" dt="2022-10-07T16:46:43.210" v="329" actId="1076"/>
          <ac:spMkLst>
            <pc:docMk/>
            <pc:sldMk cId="990280872" sldId="266"/>
            <ac:spMk id="4" creationId="{4BCEF6F4-322A-A14D-215A-35101CD901E5}"/>
          </ac:spMkLst>
        </pc:spChg>
      </pc:sldChg>
      <pc:sldChg chg="addSp delSp modSp mod">
        <pc:chgData name="Wu, QingRan" userId="1aa1902c-ff9f-4e8d-ad37-3a0220612bdf" providerId="ADAL" clId="{4258F4C8-BD41-4B3B-A3E4-DFAB1D0AEA81}" dt="2022-10-07T16:56:16.938" v="446" actId="20577"/>
        <pc:sldMkLst>
          <pc:docMk/>
          <pc:sldMk cId="1593288560" sldId="276"/>
        </pc:sldMkLst>
        <pc:spChg chg="mod">
          <ac:chgData name="Wu, QingRan" userId="1aa1902c-ff9f-4e8d-ad37-3a0220612bdf" providerId="ADAL" clId="{4258F4C8-BD41-4B3B-A3E4-DFAB1D0AEA81}" dt="2022-10-07T16:56:00.575" v="439" actId="1076"/>
          <ac:spMkLst>
            <pc:docMk/>
            <pc:sldMk cId="1593288560" sldId="276"/>
            <ac:spMk id="2" creationId="{E0F0BD54-D1B5-1D23-8561-62B41CA0AB2E}"/>
          </ac:spMkLst>
        </pc:spChg>
        <pc:spChg chg="del">
          <ac:chgData name="Wu, QingRan" userId="1aa1902c-ff9f-4e8d-ad37-3a0220612bdf" providerId="ADAL" clId="{4258F4C8-BD41-4B3B-A3E4-DFAB1D0AEA81}" dt="2022-10-07T16:43:49.745" v="283" actId="21"/>
          <ac:spMkLst>
            <pc:docMk/>
            <pc:sldMk cId="1593288560" sldId="276"/>
            <ac:spMk id="3" creationId="{FD70FD44-2C56-4BEB-91F7-DFA9ACD473E6}"/>
          </ac:spMkLst>
        </pc:spChg>
        <pc:spChg chg="mod">
          <ac:chgData name="Wu, QingRan" userId="1aa1902c-ff9f-4e8d-ad37-3a0220612bdf" providerId="ADAL" clId="{4258F4C8-BD41-4B3B-A3E4-DFAB1D0AEA81}" dt="2022-10-07T16:56:16.938" v="446" actId="20577"/>
          <ac:spMkLst>
            <pc:docMk/>
            <pc:sldMk cId="1593288560" sldId="276"/>
            <ac:spMk id="4" creationId="{BB297F72-4CEE-0FCD-33F4-AB01C6BCBCAB}"/>
          </ac:spMkLst>
        </pc:spChg>
        <pc:picChg chg="add del mod">
          <ac:chgData name="Wu, QingRan" userId="1aa1902c-ff9f-4e8d-ad37-3a0220612bdf" providerId="ADAL" clId="{4258F4C8-BD41-4B3B-A3E4-DFAB1D0AEA81}" dt="2022-10-07T16:54:07.238" v="437" actId="478"/>
          <ac:picMkLst>
            <pc:docMk/>
            <pc:sldMk cId="1593288560" sldId="276"/>
            <ac:picMk id="6" creationId="{B3FF758B-47B2-7B45-5899-162C78DAB5D9}"/>
          </ac:picMkLst>
        </pc:picChg>
        <pc:picChg chg="add mod">
          <ac:chgData name="Wu, QingRan" userId="1aa1902c-ff9f-4e8d-ad37-3a0220612bdf" providerId="ADAL" clId="{4258F4C8-BD41-4B3B-A3E4-DFAB1D0AEA81}" dt="2022-10-07T16:54:08.530" v="438" actId="1076"/>
          <ac:picMkLst>
            <pc:docMk/>
            <pc:sldMk cId="1593288560" sldId="276"/>
            <ac:picMk id="7" creationId="{9C3BD9F9-E5CD-8CF9-863C-14C3CBC86075}"/>
          </ac:picMkLst>
        </pc:picChg>
      </pc:sldChg>
      <pc:sldChg chg="addSp modSp mod modNotesTx">
        <pc:chgData name="Wu, QingRan" userId="1aa1902c-ff9f-4e8d-ad37-3a0220612bdf" providerId="ADAL" clId="{4258F4C8-BD41-4B3B-A3E4-DFAB1D0AEA81}" dt="2022-10-07T15:24:45.124" v="200" actId="20577"/>
        <pc:sldMkLst>
          <pc:docMk/>
          <pc:sldMk cId="2882339178" sldId="280"/>
        </pc:sldMkLst>
        <pc:spChg chg="mod">
          <ac:chgData name="Wu, QingRan" userId="1aa1902c-ff9f-4e8d-ad37-3a0220612bdf" providerId="ADAL" clId="{4258F4C8-BD41-4B3B-A3E4-DFAB1D0AEA81}" dt="2022-10-07T15:24:45.124" v="200" actId="20577"/>
          <ac:spMkLst>
            <pc:docMk/>
            <pc:sldMk cId="2882339178" sldId="280"/>
            <ac:spMk id="4" creationId="{940C517E-8BD2-9E22-334B-11DBBA8914CC}"/>
          </ac:spMkLst>
        </pc:spChg>
        <pc:spChg chg="add mod">
          <ac:chgData name="Wu, QingRan" userId="1aa1902c-ff9f-4e8d-ad37-3a0220612bdf" providerId="ADAL" clId="{4258F4C8-BD41-4B3B-A3E4-DFAB1D0AEA81}" dt="2022-10-07T15:19:34.941" v="181" actId="1076"/>
          <ac:spMkLst>
            <pc:docMk/>
            <pc:sldMk cId="2882339178" sldId="280"/>
            <ac:spMk id="6" creationId="{60C2A1F0-AC5B-0B3A-6D6F-1D2D56191E6F}"/>
          </ac:spMkLst>
        </pc:spChg>
        <pc:picChg chg="mod">
          <ac:chgData name="Wu, QingRan" userId="1aa1902c-ff9f-4e8d-ad37-3a0220612bdf" providerId="ADAL" clId="{4258F4C8-BD41-4B3B-A3E4-DFAB1D0AEA81}" dt="2022-10-07T14:51:50.297" v="53" actId="1076"/>
          <ac:picMkLst>
            <pc:docMk/>
            <pc:sldMk cId="2882339178" sldId="280"/>
            <ac:picMk id="5" creationId="{AD7C52CB-A64E-72AE-589B-96D04E3FCB05}"/>
          </ac:picMkLst>
        </pc:picChg>
        <pc:picChg chg="mod">
          <ac:chgData name="Wu, QingRan" userId="1aa1902c-ff9f-4e8d-ad37-3a0220612bdf" providerId="ADAL" clId="{4258F4C8-BD41-4B3B-A3E4-DFAB1D0AEA81}" dt="2022-10-07T14:51:48.690" v="52" actId="1076"/>
          <ac:picMkLst>
            <pc:docMk/>
            <pc:sldMk cId="2882339178" sldId="280"/>
            <ac:picMk id="13" creationId="{F0E22DF9-5042-F5E1-2D1F-5F7E277B2E60}"/>
          </ac:picMkLst>
        </pc:picChg>
      </pc:sldChg>
      <pc:sldChg chg="addSp delSp modSp mod modNotesTx">
        <pc:chgData name="Wu, QingRan" userId="1aa1902c-ff9f-4e8d-ad37-3a0220612bdf" providerId="ADAL" clId="{4258F4C8-BD41-4B3B-A3E4-DFAB1D0AEA81}" dt="2022-10-07T16:54:04.382" v="435"/>
        <pc:sldMkLst>
          <pc:docMk/>
          <pc:sldMk cId="1539262843" sldId="284"/>
        </pc:sldMkLst>
        <pc:spChg chg="add mod">
          <ac:chgData name="Wu, QingRan" userId="1aa1902c-ff9f-4e8d-ad37-3a0220612bdf" providerId="ADAL" clId="{4258F4C8-BD41-4B3B-A3E4-DFAB1D0AEA81}" dt="2022-10-07T16:48:24.763" v="408" actId="1076"/>
          <ac:spMkLst>
            <pc:docMk/>
            <pc:sldMk cId="1539262843" sldId="284"/>
            <ac:spMk id="14" creationId="{5A4DFE21-BDDE-2D5D-9FD5-CC5B1901E9E4}"/>
          </ac:spMkLst>
        </pc:spChg>
        <pc:spChg chg="add mod">
          <ac:chgData name="Wu, QingRan" userId="1aa1902c-ff9f-4e8d-ad37-3a0220612bdf" providerId="ADAL" clId="{4258F4C8-BD41-4B3B-A3E4-DFAB1D0AEA81}" dt="2022-10-07T16:48:20.810" v="406" actId="1076"/>
          <ac:spMkLst>
            <pc:docMk/>
            <pc:sldMk cId="1539262843" sldId="284"/>
            <ac:spMk id="15" creationId="{E71EA6AC-A644-50CE-2886-D9C7E71C8899}"/>
          </ac:spMkLst>
        </pc:spChg>
        <pc:spChg chg="add mod">
          <ac:chgData name="Wu, QingRan" userId="1aa1902c-ff9f-4e8d-ad37-3a0220612bdf" providerId="ADAL" clId="{4258F4C8-BD41-4B3B-A3E4-DFAB1D0AEA81}" dt="2022-10-07T16:48:28.204" v="409" actId="1076"/>
          <ac:spMkLst>
            <pc:docMk/>
            <pc:sldMk cId="1539262843" sldId="284"/>
            <ac:spMk id="16" creationId="{7D27CF55-96A2-1C00-C1C6-8A685EC6F063}"/>
          </ac:spMkLst>
        </pc:spChg>
        <pc:spChg chg="add mod">
          <ac:chgData name="Wu, QingRan" userId="1aa1902c-ff9f-4e8d-ad37-3a0220612bdf" providerId="ADAL" clId="{4258F4C8-BD41-4B3B-A3E4-DFAB1D0AEA81}" dt="2022-10-07T16:48:33.810" v="411" actId="1076"/>
          <ac:spMkLst>
            <pc:docMk/>
            <pc:sldMk cId="1539262843" sldId="284"/>
            <ac:spMk id="17" creationId="{53E39DEB-2A79-4D35-0195-6DADCF053A47}"/>
          </ac:spMkLst>
        </pc:spChg>
        <pc:picChg chg="add mod">
          <ac:chgData name="Wu, QingRan" userId="1aa1902c-ff9f-4e8d-ad37-3a0220612bdf" providerId="ADAL" clId="{4258F4C8-BD41-4B3B-A3E4-DFAB1D0AEA81}" dt="2022-10-07T16:48:36.591" v="412" actId="1076"/>
          <ac:picMkLst>
            <pc:docMk/>
            <pc:sldMk cId="1539262843" sldId="284"/>
            <ac:picMk id="3" creationId="{5BC7FE40-2D7A-48CF-B07A-5FFB971E6962}"/>
          </ac:picMkLst>
        </pc:picChg>
        <pc:picChg chg="add mod">
          <ac:chgData name="Wu, QingRan" userId="1aa1902c-ff9f-4e8d-ad37-3a0220612bdf" providerId="ADAL" clId="{4258F4C8-BD41-4B3B-A3E4-DFAB1D0AEA81}" dt="2022-10-07T16:48:46.098" v="416" actId="1076"/>
          <ac:picMkLst>
            <pc:docMk/>
            <pc:sldMk cId="1539262843" sldId="284"/>
            <ac:picMk id="7" creationId="{BA9CCEBA-B4F0-1910-D4B0-26025F1E3586}"/>
          </ac:picMkLst>
        </pc:picChg>
        <pc:picChg chg="add mod">
          <ac:chgData name="Wu, QingRan" userId="1aa1902c-ff9f-4e8d-ad37-3a0220612bdf" providerId="ADAL" clId="{4258F4C8-BD41-4B3B-A3E4-DFAB1D0AEA81}" dt="2022-10-07T16:48:40.856" v="414" actId="1076"/>
          <ac:picMkLst>
            <pc:docMk/>
            <pc:sldMk cId="1539262843" sldId="284"/>
            <ac:picMk id="9" creationId="{9651D0FC-58CA-3742-C09B-875AEABF45BE}"/>
          </ac:picMkLst>
        </pc:picChg>
        <pc:picChg chg="add del mod">
          <ac:chgData name="Wu, QingRan" userId="1aa1902c-ff9f-4e8d-ad37-3a0220612bdf" providerId="ADAL" clId="{4258F4C8-BD41-4B3B-A3E4-DFAB1D0AEA81}" dt="2022-10-07T16:40:38.492" v="219" actId="478"/>
          <ac:picMkLst>
            <pc:docMk/>
            <pc:sldMk cId="1539262843" sldId="284"/>
            <ac:picMk id="11" creationId="{8C961C4C-2265-385E-B7F5-E418A13F232E}"/>
          </ac:picMkLst>
        </pc:picChg>
        <pc:picChg chg="add del mod">
          <ac:chgData name="Wu, QingRan" userId="1aa1902c-ff9f-4e8d-ad37-3a0220612bdf" providerId="ADAL" clId="{4258F4C8-BD41-4B3B-A3E4-DFAB1D0AEA81}" dt="2022-10-07T16:50:26.885" v="429" actId="478"/>
          <ac:picMkLst>
            <pc:docMk/>
            <pc:sldMk cId="1539262843" sldId="284"/>
            <ac:picMk id="13" creationId="{3FAFDD7E-B5D6-A3D0-3687-A18215732C9C}"/>
          </ac:picMkLst>
        </pc:picChg>
        <pc:picChg chg="add del mod">
          <ac:chgData name="Wu, QingRan" userId="1aa1902c-ff9f-4e8d-ad37-3a0220612bdf" providerId="ADAL" clId="{4258F4C8-BD41-4B3B-A3E4-DFAB1D0AEA81}" dt="2022-10-07T16:54:03.335" v="434" actId="21"/>
          <ac:picMkLst>
            <pc:docMk/>
            <pc:sldMk cId="1539262843" sldId="284"/>
            <ac:picMk id="19" creationId="{9E85EA50-105A-9899-D85F-990E46D9E22C}"/>
          </ac:picMkLst>
        </pc:picChg>
        <pc:picChg chg="add mod">
          <ac:chgData name="Wu, QingRan" userId="1aa1902c-ff9f-4e8d-ad37-3a0220612bdf" providerId="ADAL" clId="{4258F4C8-BD41-4B3B-A3E4-DFAB1D0AEA81}" dt="2022-10-07T16:54:04.382" v="435"/>
          <ac:picMkLst>
            <pc:docMk/>
            <pc:sldMk cId="1539262843" sldId="284"/>
            <ac:picMk id="20" creationId="{2865106E-24BA-C192-F3D9-F8EA08936F53}"/>
          </ac:picMkLst>
        </pc:picChg>
      </pc:sldChg>
      <pc:sldChg chg="addSp delSp modSp mod modNotesTx">
        <pc:chgData name="Wu, QingRan" userId="1aa1902c-ff9f-4e8d-ad37-3a0220612bdf" providerId="ADAL" clId="{4258F4C8-BD41-4B3B-A3E4-DFAB1D0AEA81}" dt="2022-10-07T15:17:23.070" v="125" actId="20577"/>
        <pc:sldMkLst>
          <pc:docMk/>
          <pc:sldMk cId="2278929624" sldId="285"/>
        </pc:sldMkLst>
        <pc:spChg chg="mod">
          <ac:chgData name="Wu, QingRan" userId="1aa1902c-ff9f-4e8d-ad37-3a0220612bdf" providerId="ADAL" clId="{4258F4C8-BD41-4B3B-A3E4-DFAB1D0AEA81}" dt="2022-10-07T14:56:29.530" v="97" actId="1076"/>
          <ac:spMkLst>
            <pc:docMk/>
            <pc:sldMk cId="2278929624" sldId="285"/>
            <ac:spMk id="20" creationId="{2151CE53-3739-18BC-C8B3-A76E26AC0043}"/>
          </ac:spMkLst>
        </pc:spChg>
        <pc:spChg chg="mod">
          <ac:chgData name="Wu, QingRan" userId="1aa1902c-ff9f-4e8d-ad37-3a0220612bdf" providerId="ADAL" clId="{4258F4C8-BD41-4B3B-A3E4-DFAB1D0AEA81}" dt="2022-10-07T14:56:23.768" v="95" actId="1076"/>
          <ac:spMkLst>
            <pc:docMk/>
            <pc:sldMk cId="2278929624" sldId="285"/>
            <ac:spMk id="21" creationId="{C6F78323-A5EA-59D1-10BB-4A7B81F45E0A}"/>
          </ac:spMkLst>
        </pc:spChg>
        <pc:spChg chg="mod">
          <ac:chgData name="Wu, QingRan" userId="1aa1902c-ff9f-4e8d-ad37-3a0220612bdf" providerId="ADAL" clId="{4258F4C8-BD41-4B3B-A3E4-DFAB1D0AEA81}" dt="2022-10-07T14:51:01.163" v="44" actId="20577"/>
          <ac:spMkLst>
            <pc:docMk/>
            <pc:sldMk cId="2278929624" sldId="285"/>
            <ac:spMk id="22" creationId="{AF716FCF-4D68-E0CF-1A99-0D7F4AA05A26}"/>
          </ac:spMkLst>
        </pc:spChg>
        <pc:picChg chg="add mod">
          <ac:chgData name="Wu, QingRan" userId="1aa1902c-ff9f-4e8d-ad37-3a0220612bdf" providerId="ADAL" clId="{4258F4C8-BD41-4B3B-A3E4-DFAB1D0AEA81}" dt="2022-10-07T14:56:19.969" v="94" actId="1076"/>
          <ac:picMkLst>
            <pc:docMk/>
            <pc:sldMk cId="2278929624" sldId="285"/>
            <ac:picMk id="5" creationId="{9BCFCFEF-4C91-F826-6507-A43CC6845CF0}"/>
          </ac:picMkLst>
        </pc:picChg>
        <pc:picChg chg="add mod">
          <ac:chgData name="Wu, QingRan" userId="1aa1902c-ff9f-4e8d-ad37-3a0220612bdf" providerId="ADAL" clId="{4258F4C8-BD41-4B3B-A3E4-DFAB1D0AEA81}" dt="2022-10-07T14:56:25.326" v="96" actId="1076"/>
          <ac:picMkLst>
            <pc:docMk/>
            <pc:sldMk cId="2278929624" sldId="285"/>
            <ac:picMk id="7" creationId="{D5C73FED-D7E3-F8A6-92AD-BECA03728C05}"/>
          </ac:picMkLst>
        </pc:picChg>
        <pc:picChg chg="del">
          <ac:chgData name="Wu, QingRan" userId="1aa1902c-ff9f-4e8d-ad37-3a0220612bdf" providerId="ADAL" clId="{4258F4C8-BD41-4B3B-A3E4-DFAB1D0AEA81}" dt="2022-10-07T14:48:18.658" v="2" actId="478"/>
          <ac:picMkLst>
            <pc:docMk/>
            <pc:sldMk cId="2278929624" sldId="285"/>
            <ac:picMk id="17" creationId="{EA692F81-7720-A454-872E-515A8B32E7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8123A-40FD-48FA-8D82-4A9F49D17A46}"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FB945-6DC6-4FC9-8687-970998270870}" type="slidenum">
              <a:rPr lang="en-US" smtClean="0"/>
              <a:t>‹#›</a:t>
            </a:fld>
            <a:endParaRPr lang="en-US"/>
          </a:p>
        </p:txBody>
      </p:sp>
    </p:spTree>
    <p:extLst>
      <p:ext uri="{BB962C8B-B14F-4D97-AF65-F5344CB8AC3E}">
        <p14:creationId xmlns:p14="http://schemas.microsoft.com/office/powerpoint/2010/main" val="1050549178"/>
      </p:ext>
    </p:extLst>
  </p:cSld>
  <p:clrMap bg1="lt1" tx1="dk1" bg2="lt2" tx2="dk2" accent1="accent1" accent2="accent2" accent3="accent3" accent4="accent4" accent5="accent5" accent6="accent6" hlink="hlink" folHlink="folHlink"/>
  <p:notesStyle>
    <a:lvl1pPr marL="0" algn="l" defTabSz="914283" rtl="0" eaLnBrk="1" latinLnBrk="0" hangingPunct="1">
      <a:defRPr sz="1200" kern="1200">
        <a:solidFill>
          <a:schemeClr val="tx1"/>
        </a:solidFill>
        <a:latin typeface="+mn-lt"/>
        <a:ea typeface="+mn-ea"/>
        <a:cs typeface="+mn-cs"/>
      </a:defRPr>
    </a:lvl1pPr>
    <a:lvl2pPr marL="457142" algn="l" defTabSz="914283" rtl="0" eaLnBrk="1" latinLnBrk="0" hangingPunct="1">
      <a:defRPr sz="1200" kern="1200">
        <a:solidFill>
          <a:schemeClr val="tx1"/>
        </a:solidFill>
        <a:latin typeface="+mn-lt"/>
        <a:ea typeface="+mn-ea"/>
        <a:cs typeface="+mn-cs"/>
      </a:defRPr>
    </a:lvl2pPr>
    <a:lvl3pPr marL="914283" algn="l" defTabSz="914283" rtl="0" eaLnBrk="1" latinLnBrk="0" hangingPunct="1">
      <a:defRPr sz="1200" kern="1200">
        <a:solidFill>
          <a:schemeClr val="tx1"/>
        </a:solidFill>
        <a:latin typeface="+mn-lt"/>
        <a:ea typeface="+mn-ea"/>
        <a:cs typeface="+mn-cs"/>
      </a:defRPr>
    </a:lvl3pPr>
    <a:lvl4pPr marL="1371424" algn="l" defTabSz="914283" rtl="0" eaLnBrk="1" latinLnBrk="0" hangingPunct="1">
      <a:defRPr sz="1200" kern="1200">
        <a:solidFill>
          <a:schemeClr val="tx1"/>
        </a:solidFill>
        <a:latin typeface="+mn-lt"/>
        <a:ea typeface="+mn-ea"/>
        <a:cs typeface="+mn-cs"/>
      </a:defRPr>
    </a:lvl4pPr>
    <a:lvl5pPr marL="1828566" algn="l" defTabSz="914283" rtl="0" eaLnBrk="1" latinLnBrk="0" hangingPunct="1">
      <a:defRPr sz="1200" kern="1200">
        <a:solidFill>
          <a:schemeClr val="tx1"/>
        </a:solidFill>
        <a:latin typeface="+mn-lt"/>
        <a:ea typeface="+mn-ea"/>
        <a:cs typeface="+mn-cs"/>
      </a:defRPr>
    </a:lvl5pPr>
    <a:lvl6pPr marL="2285708" algn="l" defTabSz="914283" rtl="0" eaLnBrk="1" latinLnBrk="0" hangingPunct="1">
      <a:defRPr sz="1200" kern="1200">
        <a:solidFill>
          <a:schemeClr val="tx1"/>
        </a:solidFill>
        <a:latin typeface="+mn-lt"/>
        <a:ea typeface="+mn-ea"/>
        <a:cs typeface="+mn-cs"/>
      </a:defRPr>
    </a:lvl6pPr>
    <a:lvl7pPr marL="2742849" algn="l" defTabSz="914283" rtl="0" eaLnBrk="1" latinLnBrk="0" hangingPunct="1">
      <a:defRPr sz="1200" kern="1200">
        <a:solidFill>
          <a:schemeClr val="tx1"/>
        </a:solidFill>
        <a:latin typeface="+mn-lt"/>
        <a:ea typeface="+mn-ea"/>
        <a:cs typeface="+mn-cs"/>
      </a:defRPr>
    </a:lvl7pPr>
    <a:lvl8pPr marL="3199990" algn="l" defTabSz="914283" rtl="0" eaLnBrk="1" latinLnBrk="0" hangingPunct="1">
      <a:defRPr sz="1200" kern="1200">
        <a:solidFill>
          <a:schemeClr val="tx1"/>
        </a:solidFill>
        <a:latin typeface="+mn-lt"/>
        <a:ea typeface="+mn-ea"/>
        <a:cs typeface="+mn-cs"/>
      </a:defRPr>
    </a:lvl8pPr>
    <a:lvl9pPr marL="3657132" algn="l" defTabSz="91428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sz="2400" dirty="0">
              <a:cs typeface="Calibri"/>
            </a:endParaRPr>
          </a:p>
        </p:txBody>
      </p:sp>
    </p:spTree>
    <p:extLst>
      <p:ext uri="{BB962C8B-B14F-4D97-AF65-F5344CB8AC3E}">
        <p14:creationId xmlns:p14="http://schemas.microsoft.com/office/powerpoint/2010/main" val="1778730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Our design combines umbrella stick with folding chair, which allows users to not only use our product as an umbrella or a folding chair, but also sit at the chair and be under the umbrella without holding the umbrella by hand.</a:t>
            </a:r>
            <a:endParaRPr lang="zh-CN" dirty="0"/>
          </a:p>
        </p:txBody>
      </p:sp>
      <p:sp>
        <p:nvSpPr>
          <p:cNvPr id="4" name="灯片编号占位符 3"/>
          <p:cNvSpPr>
            <a:spLocks noGrp="1"/>
          </p:cNvSpPr>
          <p:nvPr>
            <p:ph type="sldNum" sz="quarter" idx="5"/>
          </p:nvPr>
        </p:nvSpPr>
        <p:spPr/>
        <p:txBody>
          <a:bodyPr/>
          <a:lstStyle/>
          <a:p>
            <a:fld id="{958FB945-6DC6-4FC9-8687-970998270870}" type="slidenum">
              <a:rPr lang="en-US" smtClean="0"/>
              <a:t>2</a:t>
            </a:fld>
            <a:endParaRPr lang="en-US"/>
          </a:p>
        </p:txBody>
      </p:sp>
    </p:spTree>
    <p:extLst>
      <p:ext uri="{BB962C8B-B14F-4D97-AF65-F5344CB8AC3E}">
        <p14:creationId xmlns:p14="http://schemas.microsoft.com/office/powerpoint/2010/main" val="1091949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Hardest challenge:</a:t>
            </a:r>
          </a:p>
          <a:p>
            <a:r>
              <a:rPr lang="en-US" altLang="zh-CN" dirty="0"/>
              <a:t>1.</a:t>
            </a:r>
            <a:r>
              <a:rPr lang="zh-CN" altLang="en-US" dirty="0"/>
              <a:t> </a:t>
            </a:r>
            <a:r>
              <a:rPr lang="en-US" altLang="zh-CN" dirty="0"/>
              <a:t>How</a:t>
            </a:r>
            <a:r>
              <a:rPr lang="zh-CN" altLang="en-US" dirty="0"/>
              <a:t> </a:t>
            </a:r>
            <a:r>
              <a:rPr lang="en-US" altLang="zh-CN" dirty="0"/>
              <a:t>to deal with the connection parts between the umbrella and the chair?</a:t>
            </a:r>
          </a:p>
          <a:p>
            <a:r>
              <a:rPr lang="en-US" altLang="zh-CN" dirty="0"/>
              <a:t>2. How to create enough room in the umbrella stick for the umbrella to open and close?</a:t>
            </a:r>
          </a:p>
          <a:p>
            <a:r>
              <a:rPr lang="en-US" altLang="zh-CN" dirty="0"/>
              <a:t>3. How to determine the specific tilt angle of the umbrella so that the rain does not fall on the chair?</a:t>
            </a:r>
            <a:endParaRPr lang="zh-CN" dirty="0"/>
          </a:p>
        </p:txBody>
      </p:sp>
      <p:sp>
        <p:nvSpPr>
          <p:cNvPr id="4" name="灯片编号占位符 3"/>
          <p:cNvSpPr>
            <a:spLocks noGrp="1"/>
          </p:cNvSpPr>
          <p:nvPr>
            <p:ph type="sldNum" sz="quarter" idx="5"/>
          </p:nvPr>
        </p:nvSpPr>
        <p:spPr/>
        <p:txBody>
          <a:bodyPr/>
          <a:lstStyle/>
          <a:p>
            <a:fld id="{958FB945-6DC6-4FC9-8687-970998270870}" type="slidenum">
              <a:rPr lang="en-US" smtClean="0"/>
              <a:t>3</a:t>
            </a:fld>
            <a:endParaRPr lang="en-US"/>
          </a:p>
        </p:txBody>
      </p:sp>
    </p:spTree>
    <p:extLst>
      <p:ext uri="{BB962C8B-B14F-4D97-AF65-F5344CB8AC3E}">
        <p14:creationId xmlns:p14="http://schemas.microsoft.com/office/powerpoint/2010/main" val="3637855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dirty="0"/>
              <a:t>This product is a combination of an umbrella and a chair. Its folded state is shown in the picture on the left, fixing an umbrella on the back of the chair, thus reducing the space taken up in the folded state. If you need to use this product, you should first unfold the chair, and then open the umbrella. It is worth noting that the umbrella and the top end of the chair where there is a device to adjust the tightness, which allows us to adjust the angle of the umbrella and make the umbrella not fall down.</a:t>
            </a:r>
            <a:endParaRPr lang="zh-CN" dirty="0"/>
          </a:p>
        </p:txBody>
      </p:sp>
      <p:sp>
        <p:nvSpPr>
          <p:cNvPr id="4" name="灯片编号占位符 3"/>
          <p:cNvSpPr>
            <a:spLocks noGrp="1"/>
          </p:cNvSpPr>
          <p:nvPr>
            <p:ph type="sldNum" sz="quarter" idx="5"/>
          </p:nvPr>
        </p:nvSpPr>
        <p:spPr/>
        <p:txBody>
          <a:bodyPr/>
          <a:lstStyle/>
          <a:p>
            <a:fld id="{958FB945-6DC6-4FC9-8687-970998270870}" type="slidenum">
              <a:rPr lang="en-US" smtClean="0"/>
              <a:t>4</a:t>
            </a:fld>
            <a:endParaRPr lang="en-US"/>
          </a:p>
        </p:txBody>
      </p:sp>
    </p:spTree>
    <p:extLst>
      <p:ext uri="{BB962C8B-B14F-4D97-AF65-F5344CB8AC3E}">
        <p14:creationId xmlns:p14="http://schemas.microsoft.com/office/powerpoint/2010/main" val="262298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dirty="0"/>
              <a:t>These two products are relatively similar. They are both very portable as well as small, and they are also very cheap. The product on the left in the folded state is the left and right two rods close together, when using just separate the two rods can become a chair. The product on the right is similar to the one on the left, and it is used in the following way: the legs on both sides are closed in the folded state, and when you use it, you only need to spread it to both sides to turn it into a chair.</a:t>
            </a:r>
            <a:endParaRPr lang="zh-CN" dirty="0"/>
          </a:p>
        </p:txBody>
      </p:sp>
      <p:sp>
        <p:nvSpPr>
          <p:cNvPr id="4" name="灯片编号占位符 3"/>
          <p:cNvSpPr>
            <a:spLocks noGrp="1"/>
          </p:cNvSpPr>
          <p:nvPr>
            <p:ph type="sldNum" sz="quarter" idx="5"/>
          </p:nvPr>
        </p:nvSpPr>
        <p:spPr/>
        <p:txBody>
          <a:bodyPr/>
          <a:lstStyle/>
          <a:p>
            <a:fld id="{958FB945-6DC6-4FC9-8687-970998270870}" type="slidenum">
              <a:rPr lang="en-US" smtClean="0"/>
              <a:t>5</a:t>
            </a:fld>
            <a:endParaRPr lang="en-US"/>
          </a:p>
        </p:txBody>
      </p:sp>
    </p:spTree>
    <p:extLst>
      <p:ext uri="{BB962C8B-B14F-4D97-AF65-F5344CB8AC3E}">
        <p14:creationId xmlns:p14="http://schemas.microsoft.com/office/powerpoint/2010/main" val="381396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7341000" cy="1607675"/>
          </a:xfrm>
          <a:prstGeom prst="rect">
            <a:avLst/>
          </a:prstGeom>
        </p:spPr>
        <p:txBody>
          <a:bodyPr/>
          <a:lstStyle>
            <a:lvl1pPr algn="l">
              <a:defRPr>
                <a:solidFill>
                  <a:schemeClr val="bg2"/>
                </a:solidFill>
                <a:latin typeface="+mj-lt"/>
              </a:defRPr>
            </a:lvl1pPr>
          </a:lstStyle>
          <a:p>
            <a:r>
              <a:rPr lang="en-US"/>
              <a:t>Click to edit Master title style</a:t>
            </a:r>
          </a:p>
        </p:txBody>
      </p:sp>
      <p:sp>
        <p:nvSpPr>
          <p:cNvPr id="4" name="Content Placeholder 3"/>
          <p:cNvSpPr>
            <a:spLocks noGrp="1"/>
          </p:cNvSpPr>
          <p:nvPr>
            <p:ph sz="quarter" idx="10" hasCustomPrompt="1"/>
          </p:nvPr>
        </p:nvSpPr>
        <p:spPr>
          <a:xfrm>
            <a:off x="838200" y="1973266"/>
            <a:ext cx="3952200" cy="1374775"/>
          </a:xfrm>
          <a:prstGeom prst="rect">
            <a:avLst/>
          </a:prstGeom>
        </p:spPr>
        <p:txBody>
          <a:bodyPr/>
          <a:lstStyle>
            <a:lvl1pPr marL="0" indent="0">
              <a:buNone/>
              <a:defRPr sz="1400" b="1">
                <a:latin typeface="+mn-lt"/>
              </a:defRPr>
            </a:lvl1pPr>
            <a:lvl2pPr marL="457250" indent="0">
              <a:buNone/>
              <a:defRPr sz="1800">
                <a:latin typeface="+mn-lt"/>
              </a:defRPr>
            </a:lvl2pPr>
            <a:lvl3pPr marL="914501" indent="0">
              <a:buNone/>
              <a:defRPr sz="1800">
                <a:latin typeface="+mn-lt"/>
              </a:defRPr>
            </a:lvl3pPr>
            <a:lvl4pPr marL="1371751" indent="0">
              <a:buNone/>
              <a:defRPr sz="1800">
                <a:latin typeface="+mn-lt"/>
              </a:defRPr>
            </a:lvl4pPr>
            <a:lvl5pPr marL="1829001" indent="0">
              <a:buNone/>
              <a:defRPr sz="1800">
                <a:latin typeface="+mn-lt"/>
              </a:defRPr>
            </a:lvl5pPr>
          </a:lstStyle>
          <a:p>
            <a:pPr lvl="0"/>
            <a:r>
              <a:rPr lang="en-US"/>
              <a:t>Name</a:t>
            </a:r>
          </a:p>
          <a:p>
            <a:pPr lvl="0"/>
            <a:r>
              <a:rPr lang="en-US"/>
              <a:t>Date</a:t>
            </a:r>
          </a:p>
        </p:txBody>
      </p:sp>
    </p:spTree>
    <p:extLst>
      <p:ext uri="{BB962C8B-B14F-4D97-AF65-F5344CB8AC3E}">
        <p14:creationId xmlns:p14="http://schemas.microsoft.com/office/powerpoint/2010/main" val="30551625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508000" y="1600201"/>
            <a:ext cx="11074400" cy="4525963"/>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defTabSz="914501">
              <a:buFont typeface="Wingdings" charset="0"/>
              <a:buChar char=""/>
            </a:pPr>
            <a:r>
              <a:rPr lang="en-US" sz="2000">
                <a:solidFill>
                  <a:schemeClr val="bg1">
                    <a:lumMod val="50000"/>
                  </a:schemeClr>
                </a:solidFill>
                <a:latin typeface="Georgia"/>
                <a:cs typeface="Georgia"/>
              </a:rPr>
              <a:t>Click to edit Master text styles</a:t>
            </a:r>
          </a:p>
          <a:p>
            <a:pPr lvl="1" defTabSz="914501">
              <a:buFont typeface="Wingdings" charset="0"/>
              <a:buChar char=""/>
            </a:pPr>
            <a:r>
              <a:rPr lang="en-US" sz="2000">
                <a:solidFill>
                  <a:schemeClr val="bg1">
                    <a:lumMod val="50000"/>
                  </a:schemeClr>
                </a:solidFill>
                <a:latin typeface="Georgia"/>
                <a:cs typeface="Georgia"/>
              </a:rPr>
              <a:t>Second level</a:t>
            </a:r>
          </a:p>
          <a:p>
            <a:pPr lvl="2" defTabSz="914501">
              <a:buFont typeface="Wingdings" charset="0"/>
              <a:buChar char=""/>
            </a:pPr>
            <a:r>
              <a:rPr lang="en-US" sz="2000">
                <a:solidFill>
                  <a:schemeClr val="bg1">
                    <a:lumMod val="50000"/>
                  </a:schemeClr>
                </a:solidFill>
                <a:latin typeface="Georgia"/>
                <a:cs typeface="Georgia"/>
              </a:rPr>
              <a:t>Third level</a:t>
            </a:r>
          </a:p>
          <a:p>
            <a:pPr lvl="3" defTabSz="914501">
              <a:buFont typeface="Wingdings" charset="0"/>
              <a:buChar char=""/>
            </a:pPr>
            <a:r>
              <a:rPr lang="en-US" sz="2000">
                <a:solidFill>
                  <a:schemeClr val="bg1">
                    <a:lumMod val="50000"/>
                  </a:schemeClr>
                </a:solidFill>
                <a:latin typeface="Georgia"/>
                <a:cs typeface="Georgia"/>
              </a:rPr>
              <a:t>Fourth level</a:t>
            </a:r>
          </a:p>
          <a:p>
            <a:pPr lvl="4" defTabSz="914501">
              <a:buFont typeface="Wingdings" charset="0"/>
              <a:buChar char=""/>
            </a:pPr>
            <a:r>
              <a:rPr lang="en-US" sz="2000">
                <a:solidFill>
                  <a:schemeClr val="bg1">
                    <a:lumMod val="50000"/>
                  </a:schemeClr>
                </a:solidFill>
                <a:latin typeface="Georgia"/>
                <a:cs typeface="Georgia"/>
              </a:rPr>
              <a:t>Fifth level</a:t>
            </a:r>
          </a:p>
        </p:txBody>
      </p:sp>
      <p:sp>
        <p:nvSpPr>
          <p:cNvPr id="2" name="Title 1">
            <a:extLst>
              <a:ext uri="{FF2B5EF4-FFF2-40B4-BE49-F238E27FC236}">
                <a16:creationId xmlns:a16="http://schemas.microsoft.com/office/drawing/2014/main" id="{DC65D71C-0370-4BEC-BC69-8FE3DDBC58B6}"/>
              </a:ext>
            </a:extLst>
          </p:cNvPr>
          <p:cNvSpPr>
            <a:spLocks noGrp="1"/>
          </p:cNvSpPr>
          <p:nvPr>
            <p:ph type="title"/>
          </p:nvPr>
        </p:nvSpPr>
        <p:spPr>
          <a:xfrm>
            <a:off x="838200" y="365128"/>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pic>
        <p:nvPicPr>
          <p:cNvPr id="7" name="图片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31593" y="6026945"/>
            <a:ext cx="1060409" cy="913560"/>
          </a:xfrm>
          <a:prstGeom prst="rect">
            <a:avLst/>
          </a:prstGeom>
        </p:spPr>
      </p:pic>
    </p:spTree>
    <p:extLst>
      <p:ext uri="{BB962C8B-B14F-4D97-AF65-F5344CB8AC3E}">
        <p14:creationId xmlns:p14="http://schemas.microsoft.com/office/powerpoint/2010/main" val="17826419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15B9-8BEC-4D27-A76D-94E8C1E74E79}"/>
              </a:ext>
            </a:extLst>
          </p:cNvPr>
          <p:cNvSpPr>
            <a:spLocks noGrp="1"/>
          </p:cNvSpPr>
          <p:nvPr>
            <p:ph type="title"/>
          </p:nvPr>
        </p:nvSpPr>
        <p:spPr>
          <a:xfrm>
            <a:off x="838200" y="365128"/>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6070555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08000" y="274638"/>
            <a:ext cx="7823200" cy="1143000"/>
          </a:xfrm>
          <a:prstGeom prst="rect">
            <a:avLst/>
          </a:prstGeom>
        </p:spPr>
        <p:txBody>
          <a:bodyPr/>
          <a:lstStyle/>
          <a:p>
            <a:pPr algn="l"/>
            <a:r>
              <a:rPr lang="en-US">
                <a:solidFill>
                  <a:srgbClr val="131F33"/>
                </a:solidFill>
              </a:rPr>
              <a:t>Click to edit Master title style</a:t>
            </a:r>
          </a:p>
        </p:txBody>
      </p:sp>
      <p:sp>
        <p:nvSpPr>
          <p:cNvPr id="5" name="Content Placeholder 2"/>
          <p:cNvSpPr>
            <a:spLocks noGrp="1"/>
          </p:cNvSpPr>
          <p:nvPr>
            <p:ph idx="1"/>
          </p:nvPr>
        </p:nvSpPr>
        <p:spPr>
          <a:xfrm>
            <a:off x="508000" y="1600201"/>
            <a:ext cx="7823200" cy="4525963"/>
          </a:xfrm>
          <a:prstGeom prst="rect">
            <a:avLst/>
          </a:prstGeom>
        </p:spPr>
        <p:txBody>
          <a:bodyPr/>
          <a:lstStyle/>
          <a:p>
            <a:pPr lvl="0" defTabSz="914501">
              <a:buFont typeface="Wingdings" charset="0"/>
              <a:buChar char=""/>
            </a:pPr>
            <a:r>
              <a:rPr lang="en-US" sz="2000">
                <a:solidFill>
                  <a:schemeClr val="bg1">
                    <a:lumMod val="50000"/>
                  </a:schemeClr>
                </a:solidFill>
                <a:latin typeface="Georgia"/>
                <a:cs typeface="Georgia"/>
              </a:rPr>
              <a:t>Click to edit Master text styles</a:t>
            </a:r>
          </a:p>
          <a:p>
            <a:pPr lvl="1" defTabSz="914501">
              <a:buFont typeface="Wingdings" charset="0"/>
              <a:buChar char=""/>
            </a:pPr>
            <a:r>
              <a:rPr lang="en-US" sz="2000">
                <a:solidFill>
                  <a:schemeClr val="bg1">
                    <a:lumMod val="50000"/>
                  </a:schemeClr>
                </a:solidFill>
                <a:latin typeface="Georgia"/>
                <a:cs typeface="Georgia"/>
              </a:rPr>
              <a:t>Second level</a:t>
            </a:r>
          </a:p>
          <a:p>
            <a:pPr lvl="2" defTabSz="914501">
              <a:buFont typeface="Wingdings" charset="0"/>
              <a:buChar char=""/>
            </a:pPr>
            <a:r>
              <a:rPr lang="en-US" sz="2000">
                <a:solidFill>
                  <a:schemeClr val="bg1">
                    <a:lumMod val="50000"/>
                  </a:schemeClr>
                </a:solidFill>
                <a:latin typeface="Georgia"/>
                <a:cs typeface="Georgia"/>
              </a:rPr>
              <a:t>Third level</a:t>
            </a:r>
          </a:p>
          <a:p>
            <a:pPr lvl="3" defTabSz="914501">
              <a:buFont typeface="Wingdings" charset="0"/>
              <a:buChar char=""/>
            </a:pPr>
            <a:r>
              <a:rPr lang="en-US" sz="2000">
                <a:solidFill>
                  <a:schemeClr val="bg1">
                    <a:lumMod val="50000"/>
                  </a:schemeClr>
                </a:solidFill>
                <a:latin typeface="Georgia"/>
                <a:cs typeface="Georgia"/>
              </a:rPr>
              <a:t>Fourth level</a:t>
            </a:r>
          </a:p>
          <a:p>
            <a:pPr lvl="4" defTabSz="914501">
              <a:buFont typeface="Wingdings" charset="0"/>
              <a:buChar char=""/>
            </a:pPr>
            <a:r>
              <a:rPr lang="en-US" sz="2000">
                <a:solidFill>
                  <a:schemeClr val="bg1">
                    <a:lumMod val="50000"/>
                  </a:schemeClr>
                </a:solidFill>
                <a:latin typeface="Georgia"/>
                <a:cs typeface="Georgia"/>
              </a:rPr>
              <a:t>Fifth level</a:t>
            </a:r>
          </a:p>
        </p:txBody>
      </p:sp>
    </p:spTree>
    <p:extLst>
      <p:ext uri="{BB962C8B-B14F-4D97-AF65-F5344CB8AC3E}">
        <p14:creationId xmlns:p14="http://schemas.microsoft.com/office/powerpoint/2010/main" val="34662099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82DDF4D-4867-41C0-9749-2FE03FD22BCB}" type="datetime1">
              <a:rPr lang="zh-CN" altLang="en-US" smtClean="0">
                <a:solidFill>
                  <a:prstClr val="black">
                    <a:tint val="75000"/>
                  </a:prstClr>
                </a:solidFill>
              </a:rPr>
              <a:t>2022/10/8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3AB3BB65-D992-4DB0-B2AC-CB43F36966CE}"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63923447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32913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8" r:id="rId3"/>
    <p:sldLayoutId id="2147483657" r:id="rId4"/>
    <p:sldLayoutId id="2147483659" r:id="rId5"/>
  </p:sldLayoutIdLst>
  <p:transition spd="slow">
    <p:push dir="u"/>
  </p:transition>
  <p:hf hdr="0" dt="0"/>
  <p:txStyles>
    <p:titleStyle>
      <a:lvl1pPr algn="ctr" defTabSz="457250" rtl="0" eaLnBrk="1" latinLnBrk="0" hangingPunct="1">
        <a:spcBef>
          <a:spcPct val="0"/>
        </a:spcBef>
        <a:buNone/>
        <a:defRPr sz="4400" kern="1200">
          <a:solidFill>
            <a:schemeClr val="tx1"/>
          </a:solidFill>
          <a:latin typeface="+mj-lt"/>
          <a:ea typeface="+mj-ea"/>
          <a:cs typeface="+mj-cs"/>
        </a:defRPr>
      </a:lvl1pPr>
    </p:titleStyle>
    <p:bodyStyle>
      <a:lvl1pPr marL="342938" indent="-342938" algn="l" defTabSz="457250" rtl="0" eaLnBrk="1" latinLnBrk="0" hangingPunct="1">
        <a:spcBef>
          <a:spcPct val="20000"/>
        </a:spcBef>
        <a:buFont typeface="Arial"/>
        <a:buChar char="•"/>
        <a:defRPr sz="3200" kern="1200">
          <a:solidFill>
            <a:schemeClr val="tx1"/>
          </a:solidFill>
          <a:latin typeface="+mn-lt"/>
          <a:ea typeface="+mn-ea"/>
          <a:cs typeface="+mn-cs"/>
        </a:defRPr>
      </a:lvl1pPr>
      <a:lvl2pPr marL="743032" indent="-285782" algn="l" defTabSz="457250" rtl="0" eaLnBrk="1" latinLnBrk="0" hangingPunct="1">
        <a:spcBef>
          <a:spcPct val="20000"/>
        </a:spcBef>
        <a:buFont typeface="Arial"/>
        <a:buChar char="–"/>
        <a:defRPr sz="2800" kern="1200">
          <a:solidFill>
            <a:schemeClr val="tx1"/>
          </a:solidFill>
          <a:latin typeface="+mn-lt"/>
          <a:ea typeface="+mn-ea"/>
          <a:cs typeface="+mn-cs"/>
        </a:defRPr>
      </a:lvl2pPr>
      <a:lvl3pPr marL="1143126" indent="-228625" algn="l" defTabSz="457250" rtl="0" eaLnBrk="1" latinLnBrk="0" hangingPunct="1">
        <a:spcBef>
          <a:spcPct val="20000"/>
        </a:spcBef>
        <a:buFont typeface="Arial"/>
        <a:buChar char="•"/>
        <a:defRPr sz="2400" kern="1200">
          <a:solidFill>
            <a:schemeClr val="tx1"/>
          </a:solidFill>
          <a:latin typeface="+mn-lt"/>
          <a:ea typeface="+mn-ea"/>
          <a:cs typeface="+mn-cs"/>
        </a:defRPr>
      </a:lvl3pPr>
      <a:lvl4pPr marL="1600376" indent="-228625" algn="l" defTabSz="457250" rtl="0" eaLnBrk="1" latinLnBrk="0" hangingPunct="1">
        <a:spcBef>
          <a:spcPct val="20000"/>
        </a:spcBef>
        <a:buFont typeface="Arial"/>
        <a:buChar char="–"/>
        <a:defRPr sz="2000" kern="1200">
          <a:solidFill>
            <a:schemeClr val="tx1"/>
          </a:solidFill>
          <a:latin typeface="+mn-lt"/>
          <a:ea typeface="+mn-ea"/>
          <a:cs typeface="+mn-cs"/>
        </a:defRPr>
      </a:lvl4pPr>
      <a:lvl5pPr marL="2057626" indent="-228625" algn="l" defTabSz="457250" rtl="0" eaLnBrk="1" latinLnBrk="0" hangingPunct="1">
        <a:spcBef>
          <a:spcPct val="20000"/>
        </a:spcBef>
        <a:buFont typeface="Arial"/>
        <a:buChar char="»"/>
        <a:defRPr sz="2000" kern="1200">
          <a:solidFill>
            <a:schemeClr val="tx1"/>
          </a:solidFill>
          <a:latin typeface="+mn-lt"/>
          <a:ea typeface="+mn-ea"/>
          <a:cs typeface="+mn-cs"/>
        </a:defRPr>
      </a:lvl5pPr>
      <a:lvl6pPr marL="2514877" indent="-228625" algn="l" defTabSz="457250" rtl="0" eaLnBrk="1" latinLnBrk="0" hangingPunct="1">
        <a:spcBef>
          <a:spcPct val="20000"/>
        </a:spcBef>
        <a:buFont typeface="Arial"/>
        <a:buChar char="•"/>
        <a:defRPr sz="2000" kern="1200">
          <a:solidFill>
            <a:schemeClr val="tx1"/>
          </a:solidFill>
          <a:latin typeface="+mn-lt"/>
          <a:ea typeface="+mn-ea"/>
          <a:cs typeface="+mn-cs"/>
        </a:defRPr>
      </a:lvl6pPr>
      <a:lvl7pPr marL="2972127" indent="-228625" algn="l" defTabSz="457250" rtl="0" eaLnBrk="1" latinLnBrk="0" hangingPunct="1">
        <a:spcBef>
          <a:spcPct val="20000"/>
        </a:spcBef>
        <a:buFont typeface="Arial"/>
        <a:buChar char="•"/>
        <a:defRPr sz="2000" kern="1200">
          <a:solidFill>
            <a:schemeClr val="tx1"/>
          </a:solidFill>
          <a:latin typeface="+mn-lt"/>
          <a:ea typeface="+mn-ea"/>
          <a:cs typeface="+mn-cs"/>
        </a:defRPr>
      </a:lvl7pPr>
      <a:lvl8pPr marL="3429377" indent="-228625" algn="l" defTabSz="457250" rtl="0" eaLnBrk="1" latinLnBrk="0" hangingPunct="1">
        <a:spcBef>
          <a:spcPct val="20000"/>
        </a:spcBef>
        <a:buFont typeface="Arial"/>
        <a:buChar char="•"/>
        <a:defRPr sz="2000" kern="1200">
          <a:solidFill>
            <a:schemeClr val="tx1"/>
          </a:solidFill>
          <a:latin typeface="+mn-lt"/>
          <a:ea typeface="+mn-ea"/>
          <a:cs typeface="+mn-cs"/>
        </a:defRPr>
      </a:lvl8pPr>
      <a:lvl9pPr marL="3886627" indent="-228625" algn="l" defTabSz="45725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50" rtl="0" eaLnBrk="1" latinLnBrk="0" hangingPunct="1">
        <a:defRPr sz="1800" kern="1200">
          <a:solidFill>
            <a:schemeClr val="tx1"/>
          </a:solidFill>
          <a:latin typeface="+mn-lt"/>
          <a:ea typeface="+mn-ea"/>
          <a:cs typeface="+mn-cs"/>
        </a:defRPr>
      </a:lvl1pPr>
      <a:lvl2pPr marL="457250" algn="l" defTabSz="457250" rtl="0" eaLnBrk="1" latinLnBrk="0" hangingPunct="1">
        <a:defRPr sz="1800" kern="1200">
          <a:solidFill>
            <a:schemeClr val="tx1"/>
          </a:solidFill>
          <a:latin typeface="+mn-lt"/>
          <a:ea typeface="+mn-ea"/>
          <a:cs typeface="+mn-cs"/>
        </a:defRPr>
      </a:lvl2pPr>
      <a:lvl3pPr marL="914501" algn="l" defTabSz="457250" rtl="0" eaLnBrk="1" latinLnBrk="0" hangingPunct="1">
        <a:defRPr sz="1800" kern="1200">
          <a:solidFill>
            <a:schemeClr val="tx1"/>
          </a:solidFill>
          <a:latin typeface="+mn-lt"/>
          <a:ea typeface="+mn-ea"/>
          <a:cs typeface="+mn-cs"/>
        </a:defRPr>
      </a:lvl3pPr>
      <a:lvl4pPr marL="1371751" algn="l" defTabSz="457250" rtl="0" eaLnBrk="1" latinLnBrk="0" hangingPunct="1">
        <a:defRPr sz="1800" kern="1200">
          <a:solidFill>
            <a:schemeClr val="tx1"/>
          </a:solidFill>
          <a:latin typeface="+mn-lt"/>
          <a:ea typeface="+mn-ea"/>
          <a:cs typeface="+mn-cs"/>
        </a:defRPr>
      </a:lvl4pPr>
      <a:lvl5pPr marL="1829001" algn="l" defTabSz="457250" rtl="0" eaLnBrk="1" latinLnBrk="0" hangingPunct="1">
        <a:defRPr sz="1800" kern="1200">
          <a:solidFill>
            <a:schemeClr val="tx1"/>
          </a:solidFill>
          <a:latin typeface="+mn-lt"/>
          <a:ea typeface="+mn-ea"/>
          <a:cs typeface="+mn-cs"/>
        </a:defRPr>
      </a:lvl5pPr>
      <a:lvl6pPr marL="2286251" algn="l" defTabSz="457250" rtl="0" eaLnBrk="1" latinLnBrk="0" hangingPunct="1">
        <a:defRPr sz="1800" kern="1200">
          <a:solidFill>
            <a:schemeClr val="tx1"/>
          </a:solidFill>
          <a:latin typeface="+mn-lt"/>
          <a:ea typeface="+mn-ea"/>
          <a:cs typeface="+mn-cs"/>
        </a:defRPr>
      </a:lvl6pPr>
      <a:lvl7pPr marL="2743502" algn="l" defTabSz="457250" rtl="0" eaLnBrk="1" latinLnBrk="0" hangingPunct="1">
        <a:defRPr sz="1800" kern="1200">
          <a:solidFill>
            <a:schemeClr val="tx1"/>
          </a:solidFill>
          <a:latin typeface="+mn-lt"/>
          <a:ea typeface="+mn-ea"/>
          <a:cs typeface="+mn-cs"/>
        </a:defRPr>
      </a:lvl7pPr>
      <a:lvl8pPr marL="3200752" algn="l" defTabSz="457250" rtl="0" eaLnBrk="1" latinLnBrk="0" hangingPunct="1">
        <a:defRPr sz="1800" kern="1200">
          <a:solidFill>
            <a:schemeClr val="tx1"/>
          </a:solidFill>
          <a:latin typeface="+mn-lt"/>
          <a:ea typeface="+mn-ea"/>
          <a:cs typeface="+mn-cs"/>
        </a:defRPr>
      </a:lvl8pPr>
      <a:lvl9pPr marL="3658002" algn="l" defTabSz="45725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59944" y="208655"/>
            <a:ext cx="7292717" cy="338554"/>
          </a:xfrm>
          <a:prstGeom prst="rect">
            <a:avLst/>
          </a:prstGeom>
          <a:noFill/>
        </p:spPr>
        <p:txBody>
          <a:bodyPr wrap="square" lIns="91440" tIns="45720" rIns="91440" bIns="45720" rtlCol="0" anchor="t">
            <a:spAutoFit/>
          </a:bodyPr>
          <a:lstStyle/>
          <a:p>
            <a:pPr algn="r"/>
            <a:r>
              <a:rPr lang="en-US" altLang="zh-CN" sz="1600" b="1">
                <a:ea typeface="微软雅黑"/>
                <a:cs typeface="Arial"/>
                <a:sym typeface="+mn-ea"/>
              </a:rPr>
              <a:t>Zhejiang University - University of Illinois at Urbana Champaign Institute</a:t>
            </a:r>
          </a:p>
        </p:txBody>
      </p:sp>
      <p:pic>
        <p:nvPicPr>
          <p:cNvPr id="17" name="图片 16">
            <a:extLst>
              <a:ext uri="{FF2B5EF4-FFF2-40B4-BE49-F238E27FC236}">
                <a16:creationId xmlns:a16="http://schemas.microsoft.com/office/drawing/2014/main" id="{536EDC5D-43CE-4109-A6CE-F6C497C224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918" y="-214792"/>
            <a:ext cx="2277907" cy="1962454"/>
          </a:xfrm>
          <a:prstGeom prst="rect">
            <a:avLst/>
          </a:prstGeom>
        </p:spPr>
      </p:pic>
      <p:sp>
        <p:nvSpPr>
          <p:cNvPr id="2" name="文本框 1">
            <a:extLst>
              <a:ext uri="{FF2B5EF4-FFF2-40B4-BE49-F238E27FC236}">
                <a16:creationId xmlns:a16="http://schemas.microsoft.com/office/drawing/2014/main" id="{E0F0BD54-D1B5-1D23-8561-62B41CA0AB2E}"/>
              </a:ext>
            </a:extLst>
          </p:cNvPr>
          <p:cNvSpPr txBox="1"/>
          <p:nvPr/>
        </p:nvSpPr>
        <p:spPr>
          <a:xfrm>
            <a:off x="1627460" y="1046028"/>
            <a:ext cx="8937071" cy="1824923"/>
          </a:xfrm>
          <a:prstGeom prst="rect">
            <a:avLst/>
          </a:prstGeom>
          <a:noFill/>
        </p:spPr>
        <p:txBody>
          <a:bodyPr wrap="square" rtlCol="0">
            <a:spAutoFit/>
          </a:bodyPr>
          <a:lstStyle/>
          <a:p>
            <a:pPr algn="ctr">
              <a:lnSpc>
                <a:spcPct val="150000"/>
              </a:lnSpc>
            </a:pPr>
            <a:r>
              <a:rPr lang="en-US" altLang="zh-CN" sz="4000" dirty="0"/>
              <a:t>Shelter – a ingenious combination of an umbrella and a portable seat</a:t>
            </a:r>
            <a:endParaRPr lang="zh-CN" altLang="en-US" sz="4000" dirty="0"/>
          </a:p>
        </p:txBody>
      </p:sp>
      <p:sp>
        <p:nvSpPr>
          <p:cNvPr id="4" name="文本框 3">
            <a:extLst>
              <a:ext uri="{FF2B5EF4-FFF2-40B4-BE49-F238E27FC236}">
                <a16:creationId xmlns:a16="http://schemas.microsoft.com/office/drawing/2014/main" id="{BB297F72-4CEE-0FCD-33F4-AB01C6BCBCAB}"/>
              </a:ext>
            </a:extLst>
          </p:cNvPr>
          <p:cNvSpPr txBox="1"/>
          <p:nvPr/>
        </p:nvSpPr>
        <p:spPr>
          <a:xfrm>
            <a:off x="3902869" y="3369771"/>
            <a:ext cx="4386255" cy="3108543"/>
          </a:xfrm>
          <a:prstGeom prst="rect">
            <a:avLst/>
          </a:prstGeom>
          <a:noFill/>
        </p:spPr>
        <p:txBody>
          <a:bodyPr wrap="square" rtlCol="0">
            <a:spAutoFit/>
          </a:bodyPr>
          <a:lstStyle/>
          <a:p>
            <a:pPr algn="ctr"/>
            <a:r>
              <a:rPr lang="en-US" altLang="zh-CN" sz="2800" dirty="0"/>
              <a:t>ME270, LA1, Team #4</a:t>
            </a:r>
          </a:p>
          <a:p>
            <a:pPr algn="ctr"/>
            <a:r>
              <a:rPr lang="en-US" altLang="zh-CN" sz="2800" dirty="0"/>
              <a:t>Qingran Wu</a:t>
            </a:r>
          </a:p>
          <a:p>
            <a:pPr algn="ctr"/>
            <a:r>
              <a:rPr lang="en-US" altLang="zh-CN" sz="2800" dirty="0" err="1"/>
              <a:t>Yanbo</a:t>
            </a:r>
            <a:r>
              <a:rPr lang="en-US" altLang="zh-CN" sz="2800" dirty="0"/>
              <a:t> Chen</a:t>
            </a:r>
          </a:p>
          <a:p>
            <a:pPr algn="ctr"/>
            <a:r>
              <a:rPr lang="en-US" altLang="zh-CN" sz="2800" dirty="0" err="1"/>
              <a:t>Zhiliang</a:t>
            </a:r>
            <a:r>
              <a:rPr lang="en-US" altLang="zh-CN" sz="2800" dirty="0"/>
              <a:t> He</a:t>
            </a:r>
          </a:p>
          <a:p>
            <a:pPr algn="ctr"/>
            <a:r>
              <a:rPr lang="en-US" altLang="zh-CN" sz="2800" dirty="0" err="1"/>
              <a:t>Sicheng</a:t>
            </a:r>
            <a:r>
              <a:rPr lang="en-US" altLang="zh-CN" sz="2800" dirty="0"/>
              <a:t> Lu</a:t>
            </a:r>
          </a:p>
          <a:p>
            <a:pPr algn="ctr"/>
            <a:endParaRPr lang="en-US" altLang="zh-CN" sz="2800" dirty="0"/>
          </a:p>
          <a:p>
            <a:pPr algn="ctr"/>
            <a:r>
              <a:rPr lang="en-US" altLang="zh-CN" sz="2800" dirty="0"/>
              <a:t>10/7/2022</a:t>
            </a:r>
            <a:endParaRPr lang="zh-CN" altLang="en-US" sz="2800" dirty="0"/>
          </a:p>
        </p:txBody>
      </p:sp>
      <p:pic>
        <p:nvPicPr>
          <p:cNvPr id="7" name="Picture 6">
            <a:extLst>
              <a:ext uri="{FF2B5EF4-FFF2-40B4-BE49-F238E27FC236}">
                <a16:creationId xmlns:a16="http://schemas.microsoft.com/office/drawing/2014/main" id="{9C3BD9F9-E5CD-8CF9-863C-14C3CBC86075}"/>
              </a:ext>
            </a:extLst>
          </p:cNvPr>
          <p:cNvPicPr>
            <a:picLocks noChangeAspect="1"/>
          </p:cNvPicPr>
          <p:nvPr/>
        </p:nvPicPr>
        <p:blipFill>
          <a:blip r:embed="rId4"/>
          <a:stretch>
            <a:fillRect/>
          </a:stretch>
        </p:blipFill>
        <p:spPr>
          <a:xfrm>
            <a:off x="8514025" y="3103072"/>
            <a:ext cx="2989591" cy="3546273"/>
          </a:xfrm>
          <a:prstGeom prst="rect">
            <a:avLst/>
          </a:prstGeom>
        </p:spPr>
      </p:pic>
    </p:spTree>
    <p:extLst>
      <p:ext uri="{BB962C8B-B14F-4D97-AF65-F5344CB8AC3E}">
        <p14:creationId xmlns:p14="http://schemas.microsoft.com/office/powerpoint/2010/main" val="15932885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355127DA-A9A7-4F79-B2DC-7A2C7120D6B2}"/>
              </a:ext>
            </a:extLst>
          </p:cNvPr>
          <p:cNvCxnSpPr/>
          <p:nvPr/>
        </p:nvCxnSpPr>
        <p:spPr>
          <a:xfrm>
            <a:off x="2" y="511342"/>
            <a:ext cx="5450305"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文本框 5">
            <a:extLst>
              <a:ext uri="{FF2B5EF4-FFF2-40B4-BE49-F238E27FC236}">
                <a16:creationId xmlns:a16="http://schemas.microsoft.com/office/drawing/2014/main" id="{13A3886F-359C-4537-9D6C-04D0D89E248F}"/>
              </a:ext>
            </a:extLst>
          </p:cNvPr>
          <p:cNvSpPr txBox="1"/>
          <p:nvPr/>
        </p:nvSpPr>
        <p:spPr>
          <a:xfrm>
            <a:off x="0" y="0"/>
            <a:ext cx="3136739" cy="461665"/>
          </a:xfrm>
          <a:prstGeom prst="rect">
            <a:avLst/>
          </a:prstGeom>
          <a:noFill/>
        </p:spPr>
        <p:txBody>
          <a:bodyPr wrap="square" rtlCol="0">
            <a:spAutoFit/>
          </a:bodyPr>
          <a:lstStyle/>
          <a:p>
            <a:r>
              <a:rPr lang="en-US" altLang="zh-CN" sz="2400"/>
              <a:t>Product Description</a:t>
            </a:r>
            <a:endParaRPr lang="zh-CN" altLang="en-US" sz="2400"/>
          </a:p>
        </p:txBody>
      </p:sp>
      <p:pic>
        <p:nvPicPr>
          <p:cNvPr id="3" name="Picture 2">
            <a:extLst>
              <a:ext uri="{FF2B5EF4-FFF2-40B4-BE49-F238E27FC236}">
                <a16:creationId xmlns:a16="http://schemas.microsoft.com/office/drawing/2014/main" id="{7C8C2BB5-25A5-F913-2B91-F941E2F3BB6C}"/>
              </a:ext>
            </a:extLst>
          </p:cNvPr>
          <p:cNvPicPr>
            <a:picLocks noChangeAspect="1"/>
          </p:cNvPicPr>
          <p:nvPr/>
        </p:nvPicPr>
        <p:blipFill>
          <a:blip r:embed="rId3"/>
          <a:stretch>
            <a:fillRect/>
          </a:stretch>
        </p:blipFill>
        <p:spPr>
          <a:xfrm>
            <a:off x="287832" y="2894515"/>
            <a:ext cx="3915475" cy="2612055"/>
          </a:xfrm>
          <a:prstGeom prst="rect">
            <a:avLst/>
          </a:prstGeom>
        </p:spPr>
      </p:pic>
      <p:pic>
        <p:nvPicPr>
          <p:cNvPr id="7" name="Picture 6">
            <a:extLst>
              <a:ext uri="{FF2B5EF4-FFF2-40B4-BE49-F238E27FC236}">
                <a16:creationId xmlns:a16="http://schemas.microsoft.com/office/drawing/2014/main" id="{9DF13876-69A2-A788-E7F4-F1C1A1C12FEC}"/>
              </a:ext>
            </a:extLst>
          </p:cNvPr>
          <p:cNvPicPr>
            <a:picLocks noChangeAspect="1"/>
          </p:cNvPicPr>
          <p:nvPr/>
        </p:nvPicPr>
        <p:blipFill>
          <a:blip r:embed="rId4"/>
          <a:stretch>
            <a:fillRect/>
          </a:stretch>
        </p:blipFill>
        <p:spPr>
          <a:xfrm>
            <a:off x="4392532" y="2894515"/>
            <a:ext cx="4153140" cy="2612055"/>
          </a:xfrm>
          <a:prstGeom prst="rect">
            <a:avLst/>
          </a:prstGeom>
        </p:spPr>
      </p:pic>
      <p:pic>
        <p:nvPicPr>
          <p:cNvPr id="9" name="Picture 8">
            <a:extLst>
              <a:ext uri="{FF2B5EF4-FFF2-40B4-BE49-F238E27FC236}">
                <a16:creationId xmlns:a16="http://schemas.microsoft.com/office/drawing/2014/main" id="{998A2194-8A21-ACA3-8C6C-232589E85CF6}"/>
              </a:ext>
            </a:extLst>
          </p:cNvPr>
          <p:cNvPicPr>
            <a:picLocks noChangeAspect="1"/>
          </p:cNvPicPr>
          <p:nvPr/>
        </p:nvPicPr>
        <p:blipFill>
          <a:blip r:embed="rId5"/>
          <a:stretch>
            <a:fillRect/>
          </a:stretch>
        </p:blipFill>
        <p:spPr>
          <a:xfrm>
            <a:off x="8734897" y="2894515"/>
            <a:ext cx="3014155" cy="2612054"/>
          </a:xfrm>
          <a:prstGeom prst="rect">
            <a:avLst/>
          </a:prstGeom>
        </p:spPr>
      </p:pic>
      <p:sp>
        <p:nvSpPr>
          <p:cNvPr id="4" name="文本框 3">
            <a:extLst>
              <a:ext uri="{FF2B5EF4-FFF2-40B4-BE49-F238E27FC236}">
                <a16:creationId xmlns:a16="http://schemas.microsoft.com/office/drawing/2014/main" id="{4BCEF6F4-322A-A14D-215A-35101CD901E5}"/>
              </a:ext>
            </a:extLst>
          </p:cNvPr>
          <p:cNvSpPr txBox="1"/>
          <p:nvPr/>
        </p:nvSpPr>
        <p:spPr>
          <a:xfrm>
            <a:off x="699052" y="1018755"/>
            <a:ext cx="10793896" cy="1077218"/>
          </a:xfrm>
          <a:prstGeom prst="rect">
            <a:avLst/>
          </a:prstGeom>
          <a:noFill/>
        </p:spPr>
        <p:txBody>
          <a:bodyPr wrap="square" rtlCol="0">
            <a:spAutoFit/>
          </a:bodyPr>
          <a:lstStyle/>
          <a:p>
            <a:pPr algn="ctr"/>
            <a:r>
              <a:rPr lang="en-US" altLang="zh-CN" sz="3200" b="1" dirty="0"/>
              <a:t>In the rain, although you feel tired, you have to stand and hold an umbrella.  </a:t>
            </a:r>
            <a:endParaRPr lang="zh-CN" altLang="en-US" sz="3200" b="1" dirty="0"/>
          </a:p>
        </p:txBody>
      </p:sp>
    </p:spTree>
    <p:extLst>
      <p:ext uri="{BB962C8B-B14F-4D97-AF65-F5344CB8AC3E}">
        <p14:creationId xmlns:p14="http://schemas.microsoft.com/office/powerpoint/2010/main" val="99028087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355127DA-A9A7-4F79-B2DC-7A2C7120D6B2}"/>
              </a:ext>
            </a:extLst>
          </p:cNvPr>
          <p:cNvCxnSpPr/>
          <p:nvPr/>
        </p:nvCxnSpPr>
        <p:spPr>
          <a:xfrm>
            <a:off x="2" y="511342"/>
            <a:ext cx="5450305"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文本框 5">
            <a:extLst>
              <a:ext uri="{FF2B5EF4-FFF2-40B4-BE49-F238E27FC236}">
                <a16:creationId xmlns:a16="http://schemas.microsoft.com/office/drawing/2014/main" id="{13A3886F-359C-4537-9D6C-04D0D89E248F}"/>
              </a:ext>
            </a:extLst>
          </p:cNvPr>
          <p:cNvSpPr txBox="1"/>
          <p:nvPr/>
        </p:nvSpPr>
        <p:spPr>
          <a:xfrm>
            <a:off x="0" y="0"/>
            <a:ext cx="3136739" cy="461665"/>
          </a:xfrm>
          <a:prstGeom prst="rect">
            <a:avLst/>
          </a:prstGeom>
          <a:noFill/>
        </p:spPr>
        <p:txBody>
          <a:bodyPr wrap="square" rtlCol="0">
            <a:spAutoFit/>
          </a:bodyPr>
          <a:lstStyle/>
          <a:p>
            <a:r>
              <a:rPr lang="en-US" altLang="zh-CN" sz="2400"/>
              <a:t>Product Description</a:t>
            </a:r>
            <a:endParaRPr lang="zh-CN" altLang="en-US" sz="2400"/>
          </a:p>
        </p:txBody>
      </p:sp>
      <p:pic>
        <p:nvPicPr>
          <p:cNvPr id="3" name="Picture 2">
            <a:extLst>
              <a:ext uri="{FF2B5EF4-FFF2-40B4-BE49-F238E27FC236}">
                <a16:creationId xmlns:a16="http://schemas.microsoft.com/office/drawing/2014/main" id="{5BC7FE40-2D7A-48CF-B07A-5FFB971E6962}"/>
              </a:ext>
            </a:extLst>
          </p:cNvPr>
          <p:cNvPicPr>
            <a:picLocks noChangeAspect="1"/>
          </p:cNvPicPr>
          <p:nvPr/>
        </p:nvPicPr>
        <p:blipFill>
          <a:blip r:embed="rId3"/>
          <a:stretch>
            <a:fillRect/>
          </a:stretch>
        </p:blipFill>
        <p:spPr>
          <a:xfrm>
            <a:off x="844794" y="981726"/>
            <a:ext cx="2276475" cy="4171950"/>
          </a:xfrm>
          <a:prstGeom prst="rect">
            <a:avLst/>
          </a:prstGeom>
        </p:spPr>
      </p:pic>
      <p:pic>
        <p:nvPicPr>
          <p:cNvPr id="7" name="Picture 6">
            <a:extLst>
              <a:ext uri="{FF2B5EF4-FFF2-40B4-BE49-F238E27FC236}">
                <a16:creationId xmlns:a16="http://schemas.microsoft.com/office/drawing/2014/main" id="{BA9CCEBA-B4F0-1910-D4B0-26025F1E3586}"/>
              </a:ext>
            </a:extLst>
          </p:cNvPr>
          <p:cNvPicPr>
            <a:picLocks noChangeAspect="1"/>
          </p:cNvPicPr>
          <p:nvPr/>
        </p:nvPicPr>
        <p:blipFill>
          <a:blip r:embed="rId4"/>
          <a:stretch>
            <a:fillRect/>
          </a:stretch>
        </p:blipFill>
        <p:spPr>
          <a:xfrm>
            <a:off x="2803636" y="1242362"/>
            <a:ext cx="3209925" cy="3752850"/>
          </a:xfrm>
          <a:prstGeom prst="rect">
            <a:avLst/>
          </a:prstGeom>
        </p:spPr>
      </p:pic>
      <p:pic>
        <p:nvPicPr>
          <p:cNvPr id="9" name="Picture 8">
            <a:extLst>
              <a:ext uri="{FF2B5EF4-FFF2-40B4-BE49-F238E27FC236}">
                <a16:creationId xmlns:a16="http://schemas.microsoft.com/office/drawing/2014/main" id="{9651D0FC-58CA-3742-C09B-875AEABF45BE}"/>
              </a:ext>
            </a:extLst>
          </p:cNvPr>
          <p:cNvPicPr>
            <a:picLocks noChangeAspect="1"/>
          </p:cNvPicPr>
          <p:nvPr/>
        </p:nvPicPr>
        <p:blipFill>
          <a:blip r:embed="rId5"/>
          <a:stretch>
            <a:fillRect/>
          </a:stretch>
        </p:blipFill>
        <p:spPr>
          <a:xfrm>
            <a:off x="5568090" y="834088"/>
            <a:ext cx="2867025" cy="4781550"/>
          </a:xfrm>
          <a:prstGeom prst="rect">
            <a:avLst/>
          </a:prstGeom>
        </p:spPr>
      </p:pic>
      <p:sp>
        <p:nvSpPr>
          <p:cNvPr id="14" name="TextBox 13">
            <a:extLst>
              <a:ext uri="{FF2B5EF4-FFF2-40B4-BE49-F238E27FC236}">
                <a16:creationId xmlns:a16="http://schemas.microsoft.com/office/drawing/2014/main" id="{5A4DFE21-BDDE-2D5D-9FD5-CC5B1901E9E4}"/>
              </a:ext>
            </a:extLst>
          </p:cNvPr>
          <p:cNvSpPr txBox="1"/>
          <p:nvPr/>
        </p:nvSpPr>
        <p:spPr>
          <a:xfrm>
            <a:off x="3833184" y="5273810"/>
            <a:ext cx="1594250" cy="369332"/>
          </a:xfrm>
          <a:prstGeom prst="rect">
            <a:avLst/>
          </a:prstGeom>
          <a:noFill/>
        </p:spPr>
        <p:txBody>
          <a:bodyPr wrap="square" rtlCol="0">
            <a:spAutoFit/>
          </a:bodyPr>
          <a:lstStyle/>
          <a:p>
            <a:r>
              <a:rPr lang="en-US" dirty="0"/>
              <a:t>“Chair” State</a:t>
            </a:r>
          </a:p>
        </p:txBody>
      </p:sp>
      <p:sp>
        <p:nvSpPr>
          <p:cNvPr id="15" name="TextBox 14">
            <a:extLst>
              <a:ext uri="{FF2B5EF4-FFF2-40B4-BE49-F238E27FC236}">
                <a16:creationId xmlns:a16="http://schemas.microsoft.com/office/drawing/2014/main" id="{E71EA6AC-A644-50CE-2886-D9C7E71C8899}"/>
              </a:ext>
            </a:extLst>
          </p:cNvPr>
          <p:cNvSpPr txBox="1"/>
          <p:nvPr/>
        </p:nvSpPr>
        <p:spPr>
          <a:xfrm>
            <a:off x="1045894" y="5273810"/>
            <a:ext cx="1629904" cy="369332"/>
          </a:xfrm>
          <a:prstGeom prst="rect">
            <a:avLst/>
          </a:prstGeom>
          <a:noFill/>
        </p:spPr>
        <p:txBody>
          <a:bodyPr wrap="square" rtlCol="0">
            <a:spAutoFit/>
          </a:bodyPr>
          <a:lstStyle/>
          <a:p>
            <a:r>
              <a:rPr lang="en-US" dirty="0"/>
              <a:t>Original State</a:t>
            </a:r>
          </a:p>
        </p:txBody>
      </p:sp>
      <p:sp>
        <p:nvSpPr>
          <p:cNvPr id="16" name="TextBox 15">
            <a:extLst>
              <a:ext uri="{FF2B5EF4-FFF2-40B4-BE49-F238E27FC236}">
                <a16:creationId xmlns:a16="http://schemas.microsoft.com/office/drawing/2014/main" id="{7D27CF55-96A2-1C00-C1C6-8A685EC6F063}"/>
              </a:ext>
            </a:extLst>
          </p:cNvPr>
          <p:cNvSpPr txBox="1"/>
          <p:nvPr/>
        </p:nvSpPr>
        <p:spPr>
          <a:xfrm>
            <a:off x="6210015" y="5273810"/>
            <a:ext cx="1892968" cy="369332"/>
          </a:xfrm>
          <a:prstGeom prst="rect">
            <a:avLst/>
          </a:prstGeom>
          <a:noFill/>
        </p:spPr>
        <p:txBody>
          <a:bodyPr wrap="square" rtlCol="0">
            <a:spAutoFit/>
          </a:bodyPr>
          <a:lstStyle/>
          <a:p>
            <a:r>
              <a:rPr lang="en-US" dirty="0"/>
              <a:t>“Umbrella” State</a:t>
            </a:r>
          </a:p>
        </p:txBody>
      </p:sp>
      <p:sp>
        <p:nvSpPr>
          <p:cNvPr id="17" name="TextBox 16">
            <a:extLst>
              <a:ext uri="{FF2B5EF4-FFF2-40B4-BE49-F238E27FC236}">
                <a16:creationId xmlns:a16="http://schemas.microsoft.com/office/drawing/2014/main" id="{53E39DEB-2A79-4D35-0195-6DADCF053A47}"/>
              </a:ext>
            </a:extLst>
          </p:cNvPr>
          <p:cNvSpPr txBox="1"/>
          <p:nvPr/>
        </p:nvSpPr>
        <p:spPr>
          <a:xfrm>
            <a:off x="8695301" y="5273810"/>
            <a:ext cx="2739189" cy="369332"/>
          </a:xfrm>
          <a:prstGeom prst="rect">
            <a:avLst/>
          </a:prstGeom>
          <a:noFill/>
        </p:spPr>
        <p:txBody>
          <a:bodyPr wrap="square" rtlCol="0">
            <a:spAutoFit/>
          </a:bodyPr>
          <a:lstStyle/>
          <a:p>
            <a:r>
              <a:rPr lang="en-US" dirty="0"/>
              <a:t>“Umbrella + Chair” State</a:t>
            </a:r>
          </a:p>
        </p:txBody>
      </p:sp>
      <p:pic>
        <p:nvPicPr>
          <p:cNvPr id="20" name="Picture 19">
            <a:extLst>
              <a:ext uri="{FF2B5EF4-FFF2-40B4-BE49-F238E27FC236}">
                <a16:creationId xmlns:a16="http://schemas.microsoft.com/office/drawing/2014/main" id="{2865106E-24BA-C192-F3D9-F8EA08936F53}"/>
              </a:ext>
            </a:extLst>
          </p:cNvPr>
          <p:cNvPicPr>
            <a:picLocks noChangeAspect="1"/>
          </p:cNvPicPr>
          <p:nvPr/>
        </p:nvPicPr>
        <p:blipFill>
          <a:blip r:embed="rId6"/>
          <a:stretch>
            <a:fillRect/>
          </a:stretch>
        </p:blipFill>
        <p:spPr>
          <a:xfrm>
            <a:off x="8357615" y="1451726"/>
            <a:ext cx="2989591" cy="3546273"/>
          </a:xfrm>
          <a:prstGeom prst="rect">
            <a:avLst/>
          </a:prstGeom>
        </p:spPr>
      </p:pic>
    </p:spTree>
    <p:extLst>
      <p:ext uri="{BB962C8B-B14F-4D97-AF65-F5344CB8AC3E}">
        <p14:creationId xmlns:p14="http://schemas.microsoft.com/office/powerpoint/2010/main" val="153926284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D5D20519-BB04-46A9-A3DE-A6871FEEA3B9}"/>
              </a:ext>
            </a:extLst>
          </p:cNvPr>
          <p:cNvCxnSpPr/>
          <p:nvPr/>
        </p:nvCxnSpPr>
        <p:spPr>
          <a:xfrm>
            <a:off x="2" y="511342"/>
            <a:ext cx="545030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A215F7DD-CF32-405B-A1A0-3BE9733FE85F}"/>
              </a:ext>
            </a:extLst>
          </p:cNvPr>
          <p:cNvSpPr txBox="1"/>
          <p:nvPr/>
        </p:nvSpPr>
        <p:spPr>
          <a:xfrm>
            <a:off x="-1" y="1"/>
            <a:ext cx="4178461" cy="461665"/>
          </a:xfrm>
          <a:prstGeom prst="rect">
            <a:avLst/>
          </a:prstGeom>
          <a:noFill/>
        </p:spPr>
        <p:txBody>
          <a:bodyPr wrap="square" rtlCol="0">
            <a:spAutoFit/>
          </a:bodyPr>
          <a:lstStyle/>
          <a:p>
            <a:r>
              <a:rPr lang="en-US" altLang="zh-CN" sz="2400"/>
              <a:t>Background Research</a:t>
            </a:r>
            <a:endParaRPr lang="zh-CN" altLang="en-US" sz="2400"/>
          </a:p>
        </p:txBody>
      </p:sp>
      <p:pic>
        <p:nvPicPr>
          <p:cNvPr id="5" name="Picture 4" descr="A picture containing furniture, seat, chair&#10;&#10;Description automatically generated">
            <a:extLst>
              <a:ext uri="{FF2B5EF4-FFF2-40B4-BE49-F238E27FC236}">
                <a16:creationId xmlns:a16="http://schemas.microsoft.com/office/drawing/2014/main" id="{AD7C52CB-A64E-72AE-589B-96D04E3FCB05}"/>
              </a:ext>
            </a:extLst>
          </p:cNvPr>
          <p:cNvPicPr>
            <a:picLocks noChangeAspect="1"/>
          </p:cNvPicPr>
          <p:nvPr/>
        </p:nvPicPr>
        <p:blipFill>
          <a:blip r:embed="rId3"/>
          <a:stretch>
            <a:fillRect/>
          </a:stretch>
        </p:blipFill>
        <p:spPr>
          <a:xfrm>
            <a:off x="3206940" y="653123"/>
            <a:ext cx="2803541" cy="4685005"/>
          </a:xfrm>
          <a:prstGeom prst="rect">
            <a:avLst/>
          </a:prstGeom>
        </p:spPr>
      </p:pic>
      <p:pic>
        <p:nvPicPr>
          <p:cNvPr id="13" name="Picture 12" descr="A picture containing baby buggy, items, bag, rack&#10;&#10;Description automatically generated">
            <a:extLst>
              <a:ext uri="{FF2B5EF4-FFF2-40B4-BE49-F238E27FC236}">
                <a16:creationId xmlns:a16="http://schemas.microsoft.com/office/drawing/2014/main" id="{F0E22DF9-5042-F5E1-2D1F-5F7E277B2E60}"/>
              </a:ext>
            </a:extLst>
          </p:cNvPr>
          <p:cNvPicPr>
            <a:picLocks noChangeAspect="1"/>
          </p:cNvPicPr>
          <p:nvPr/>
        </p:nvPicPr>
        <p:blipFill>
          <a:blip r:embed="rId4"/>
          <a:stretch>
            <a:fillRect/>
          </a:stretch>
        </p:blipFill>
        <p:spPr>
          <a:xfrm>
            <a:off x="552185" y="1268851"/>
            <a:ext cx="2185573" cy="3300891"/>
          </a:xfrm>
          <a:prstGeom prst="rect">
            <a:avLst/>
          </a:prstGeom>
        </p:spPr>
      </p:pic>
      <p:sp>
        <p:nvSpPr>
          <p:cNvPr id="4" name="Rectangle 3">
            <a:extLst>
              <a:ext uri="{FF2B5EF4-FFF2-40B4-BE49-F238E27FC236}">
                <a16:creationId xmlns:a16="http://schemas.microsoft.com/office/drawing/2014/main" id="{940C517E-8BD2-9E22-334B-11DBBA8914CC}"/>
              </a:ext>
            </a:extLst>
          </p:cNvPr>
          <p:cNvSpPr/>
          <p:nvPr/>
        </p:nvSpPr>
        <p:spPr>
          <a:xfrm>
            <a:off x="6708691" y="871966"/>
            <a:ext cx="3954930" cy="4247317"/>
          </a:xfrm>
          <a:prstGeom prst="rect">
            <a:avLst/>
          </a:prstGeom>
          <a:noFill/>
        </p:spPr>
        <p:txBody>
          <a:bodyPr wrap="none" lIns="91440" tIns="45720" rIns="91440" bIns="45720">
            <a:spAutoFit/>
          </a:bodyPr>
          <a:lstStyle/>
          <a:p>
            <a:pPr algn="ctr"/>
            <a:r>
              <a:rPr lang="en-US" sz="5400">
                <a:ln w="0"/>
                <a:effectLst>
                  <a:outerShdw blurRad="38100" dist="19050" dir="2700000" algn="tl" rotWithShape="0">
                    <a:schemeClr val="dk1">
                      <a:alpha val="40000"/>
                    </a:schemeClr>
                  </a:outerShdw>
                </a:effectLst>
              </a:rPr>
              <a:t>F</a:t>
            </a:r>
            <a:r>
              <a:rPr lang="en-US" altLang="zh-CN" sz="5400">
                <a:ln w="0"/>
                <a:effectLst>
                  <a:outerShdw blurRad="38100" dist="19050" dir="2700000" algn="tl" rotWithShape="0">
                    <a:schemeClr val="dk1">
                      <a:alpha val="40000"/>
                    </a:schemeClr>
                  </a:outerShdw>
                </a:effectLst>
              </a:rPr>
              <a:t>oldable</a:t>
            </a:r>
          </a:p>
          <a:p>
            <a:pPr algn="ctr"/>
            <a:endParaRPr lang="en-US" altLang="zh-CN" sz="5400">
              <a:ln w="0"/>
              <a:effectLst>
                <a:outerShdw blurRad="38100" dist="19050" dir="2700000" algn="tl" rotWithShape="0">
                  <a:schemeClr val="dk1">
                    <a:alpha val="40000"/>
                  </a:schemeClr>
                </a:outerShdw>
              </a:effectLst>
            </a:endParaRPr>
          </a:p>
          <a:p>
            <a:pPr algn="ctr"/>
            <a:r>
              <a:rPr lang="en-US" sz="5400">
                <a:ln w="0"/>
                <a:effectLst>
                  <a:outerShdw blurRad="38100" dist="19050" dir="2700000" algn="tl" rotWithShape="0">
                    <a:schemeClr val="dk1">
                      <a:alpha val="40000"/>
                    </a:schemeClr>
                  </a:outerShdw>
                </a:effectLst>
              </a:rPr>
              <a:t>Detachable</a:t>
            </a:r>
            <a:endParaRPr lang="en-US" sz="5400" b="0" cap="none" spc="0">
              <a:ln w="0"/>
              <a:solidFill>
                <a:schemeClr val="tx1"/>
              </a:solidFill>
              <a:effectLst>
                <a:outerShdw blurRad="38100" dist="19050" dir="2700000" algn="tl" rotWithShape="0">
                  <a:schemeClr val="dk1">
                    <a:alpha val="40000"/>
                  </a:schemeClr>
                </a:outerShdw>
              </a:effectLst>
            </a:endParaRPr>
          </a:p>
          <a:p>
            <a:pPr algn="ctr"/>
            <a:endParaRPr lang="en-US" sz="5400">
              <a:ln w="0"/>
              <a:effectLst>
                <a:outerShdw blurRad="38100" dist="19050" dir="2700000" algn="tl" rotWithShape="0">
                  <a:schemeClr val="dk1">
                    <a:alpha val="40000"/>
                  </a:schemeClr>
                </a:outerShdw>
              </a:effectLst>
            </a:endParaRPr>
          </a:p>
          <a:p>
            <a:pPr algn="ctr"/>
            <a:r>
              <a:rPr lang="en-US" sz="5400" b="0" cap="none" spc="0">
                <a:ln w="0"/>
                <a:solidFill>
                  <a:schemeClr val="tx1"/>
                </a:solidFill>
                <a:effectLst>
                  <a:outerShdw blurRad="38100" dist="19050" dir="2700000" algn="tl" rotWithShape="0">
                    <a:schemeClr val="dk1">
                      <a:alpha val="40000"/>
                    </a:schemeClr>
                  </a:outerShdw>
                </a:effectLst>
              </a:rPr>
              <a:t>Comfortable</a:t>
            </a:r>
          </a:p>
        </p:txBody>
      </p:sp>
      <p:sp>
        <p:nvSpPr>
          <p:cNvPr id="6" name="Rectangle 5">
            <a:extLst>
              <a:ext uri="{FF2B5EF4-FFF2-40B4-BE49-F238E27FC236}">
                <a16:creationId xmlns:a16="http://schemas.microsoft.com/office/drawing/2014/main" id="{60C2A1F0-AC5B-0B3A-6D6F-1D2D56191E6F}"/>
              </a:ext>
            </a:extLst>
          </p:cNvPr>
          <p:cNvSpPr/>
          <p:nvPr/>
        </p:nvSpPr>
        <p:spPr>
          <a:xfrm>
            <a:off x="1644971" y="4876463"/>
            <a:ext cx="2031325" cy="923330"/>
          </a:xfrm>
          <a:prstGeom prst="rect">
            <a:avLst/>
          </a:prstGeom>
          <a:noFill/>
        </p:spPr>
        <p:txBody>
          <a:bodyPr wrap="none" lIns="91440" tIns="45720" rIns="91440" bIns="45720">
            <a:spAutoFit/>
          </a:bodyPr>
          <a:lstStyle/>
          <a:p>
            <a:pPr algn="ctr"/>
            <a:r>
              <a:rPr lang="zh-CN" altLang="en-US" sz="5400" b="0" cap="none" spc="0">
                <a:ln w="0"/>
                <a:solidFill>
                  <a:schemeClr val="tx1"/>
                </a:solidFill>
                <a:effectLst>
                  <a:outerShdw blurRad="38100" dist="19050" dir="2700000" algn="tl" rotWithShape="0">
                    <a:schemeClr val="dk1">
                      <a:alpha val="40000"/>
                    </a:schemeClr>
                  </a:outerShdw>
                </a:effectLst>
              </a:rPr>
              <a:t>￥</a:t>
            </a:r>
            <a:r>
              <a:rPr lang="en-US" altLang="zh-CN" sz="5400" b="0" cap="none" spc="0">
                <a:ln w="0"/>
                <a:solidFill>
                  <a:schemeClr val="tx1"/>
                </a:solidFill>
                <a:effectLst>
                  <a:outerShdw blurRad="38100" dist="19050" dir="2700000" algn="tl" rotWithShape="0">
                    <a:schemeClr val="dk1">
                      <a:alpha val="40000"/>
                    </a:schemeClr>
                  </a:outerShdw>
                </a:effectLst>
              </a:rPr>
              <a:t>444</a:t>
            </a:r>
          </a:p>
        </p:txBody>
      </p:sp>
    </p:spTree>
    <p:extLst>
      <p:ext uri="{BB962C8B-B14F-4D97-AF65-F5344CB8AC3E}">
        <p14:creationId xmlns:p14="http://schemas.microsoft.com/office/powerpoint/2010/main" val="288233917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D5D20519-BB04-46A9-A3DE-A6871FEEA3B9}"/>
              </a:ext>
            </a:extLst>
          </p:cNvPr>
          <p:cNvCxnSpPr/>
          <p:nvPr/>
        </p:nvCxnSpPr>
        <p:spPr>
          <a:xfrm>
            <a:off x="2" y="511342"/>
            <a:ext cx="545030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A215F7DD-CF32-405B-A1A0-3BE9733FE85F}"/>
              </a:ext>
            </a:extLst>
          </p:cNvPr>
          <p:cNvSpPr txBox="1"/>
          <p:nvPr/>
        </p:nvSpPr>
        <p:spPr>
          <a:xfrm>
            <a:off x="-1" y="1"/>
            <a:ext cx="4178461" cy="461665"/>
          </a:xfrm>
          <a:prstGeom prst="rect">
            <a:avLst/>
          </a:prstGeom>
          <a:noFill/>
        </p:spPr>
        <p:txBody>
          <a:bodyPr wrap="square" rtlCol="0">
            <a:spAutoFit/>
          </a:bodyPr>
          <a:lstStyle/>
          <a:p>
            <a:r>
              <a:rPr lang="en-US" altLang="zh-CN" sz="2400"/>
              <a:t>Background Research</a:t>
            </a:r>
            <a:endParaRPr lang="zh-CN" altLang="en-US" sz="2400"/>
          </a:p>
        </p:txBody>
      </p:sp>
      <p:sp>
        <p:nvSpPr>
          <p:cNvPr id="20" name="Rectangle 19">
            <a:extLst>
              <a:ext uri="{FF2B5EF4-FFF2-40B4-BE49-F238E27FC236}">
                <a16:creationId xmlns:a16="http://schemas.microsoft.com/office/drawing/2014/main" id="{2151CE53-3739-18BC-C8B3-A76E26AC0043}"/>
              </a:ext>
            </a:extLst>
          </p:cNvPr>
          <p:cNvSpPr/>
          <p:nvPr/>
        </p:nvSpPr>
        <p:spPr>
          <a:xfrm>
            <a:off x="5040977" y="4572026"/>
            <a:ext cx="1646605" cy="923330"/>
          </a:xfrm>
          <a:prstGeom prst="rect">
            <a:avLst/>
          </a:prstGeom>
          <a:noFill/>
        </p:spPr>
        <p:txBody>
          <a:bodyPr wrap="none" lIns="91440" tIns="45720" rIns="91440" bIns="45720">
            <a:spAutoFit/>
          </a:bodyPr>
          <a:lstStyle/>
          <a:p>
            <a:pPr algn="ctr"/>
            <a:r>
              <a:rPr lang="zh-CN" altLang="en-US" sz="5400">
                <a:ln w="0"/>
                <a:effectLst>
                  <a:outerShdw blurRad="38100" dist="19050" dir="2700000" algn="tl" rotWithShape="0">
                    <a:schemeClr val="dk1">
                      <a:alpha val="40000"/>
                    </a:schemeClr>
                  </a:outerShdw>
                </a:effectLst>
              </a:rPr>
              <a:t>￥</a:t>
            </a:r>
            <a:r>
              <a:rPr lang="en-US" altLang="zh-CN" sz="5400">
                <a:ln w="0"/>
                <a:effectLst>
                  <a:outerShdw blurRad="38100" dist="19050" dir="2700000" algn="tl" rotWithShape="0">
                    <a:schemeClr val="dk1">
                      <a:alpha val="40000"/>
                    </a:schemeClr>
                  </a:outerShdw>
                </a:effectLst>
              </a:rPr>
              <a:t>15</a:t>
            </a: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C6F78323-A5EA-59D1-10BB-4A7B81F45E0A}"/>
              </a:ext>
            </a:extLst>
          </p:cNvPr>
          <p:cNvSpPr/>
          <p:nvPr/>
        </p:nvSpPr>
        <p:spPr>
          <a:xfrm>
            <a:off x="942185" y="4572026"/>
            <a:ext cx="2294085" cy="923330"/>
          </a:xfrm>
          <a:prstGeom prst="rect">
            <a:avLst/>
          </a:prstGeom>
          <a:noFill/>
        </p:spPr>
        <p:txBody>
          <a:bodyPr wrap="square" lIns="91440" tIns="45720" rIns="91440" bIns="45720">
            <a:spAutoFit/>
          </a:bodyPr>
          <a:lstStyle/>
          <a:p>
            <a:pPr algn="ctr"/>
            <a:r>
              <a:rPr lang="zh-CN" altLang="en-US" sz="5400" b="0" cap="none" spc="0">
                <a:ln w="0"/>
                <a:solidFill>
                  <a:schemeClr val="tx1"/>
                </a:solidFill>
                <a:effectLst>
                  <a:outerShdw blurRad="38100" dist="19050" dir="2700000" algn="tl" rotWithShape="0">
                    <a:schemeClr val="dk1">
                      <a:alpha val="40000"/>
                    </a:schemeClr>
                  </a:outerShdw>
                </a:effectLst>
              </a:rPr>
              <a:t>￥</a:t>
            </a:r>
            <a:r>
              <a:rPr lang="en-US" altLang="zh-CN" sz="5400">
                <a:ln w="0"/>
                <a:effectLst>
                  <a:outerShdw blurRad="38100" dist="19050" dir="2700000" algn="tl" rotWithShape="0">
                    <a:schemeClr val="dk1">
                      <a:alpha val="40000"/>
                    </a:schemeClr>
                  </a:outerShdw>
                </a:effectLst>
              </a:rPr>
              <a:t>17.5</a:t>
            </a: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AF716FCF-4D68-E0CF-1A99-0D7F4AA05A26}"/>
              </a:ext>
            </a:extLst>
          </p:cNvPr>
          <p:cNvSpPr/>
          <p:nvPr/>
        </p:nvSpPr>
        <p:spPr>
          <a:xfrm>
            <a:off x="7994598" y="1803969"/>
            <a:ext cx="3132781" cy="2585323"/>
          </a:xfrm>
          <a:prstGeom prst="rect">
            <a:avLst/>
          </a:prstGeom>
          <a:noFill/>
        </p:spPr>
        <p:txBody>
          <a:bodyPr wrap="square" lIns="91440" tIns="45720" rIns="91440" bIns="45720">
            <a:spAutoFit/>
          </a:bodyPr>
          <a:lstStyle/>
          <a:p>
            <a:pPr algn="ctr"/>
            <a:r>
              <a:rPr lang="en-US" sz="5400" cap="none" spc="0">
                <a:ln w="0"/>
                <a:solidFill>
                  <a:schemeClr val="tx1"/>
                </a:solidFill>
                <a:effectLst>
                  <a:outerShdw blurRad="38100" dist="19050" dir="2700000" algn="tl" rotWithShape="0">
                    <a:schemeClr val="dk1">
                      <a:alpha val="40000"/>
                    </a:schemeClr>
                  </a:outerShdw>
                </a:effectLst>
              </a:rPr>
              <a:t>P</a:t>
            </a:r>
            <a:r>
              <a:rPr lang="en-US" altLang="zh-CN" sz="5400" cap="none" spc="0">
                <a:ln w="0"/>
                <a:solidFill>
                  <a:schemeClr val="tx1"/>
                </a:solidFill>
                <a:effectLst>
                  <a:outerShdw blurRad="38100" dist="19050" dir="2700000" algn="tl" rotWithShape="0">
                    <a:schemeClr val="dk1">
                      <a:alpha val="40000"/>
                    </a:schemeClr>
                  </a:outerShdw>
                </a:effectLst>
              </a:rPr>
              <a:t>ortable</a:t>
            </a:r>
          </a:p>
          <a:p>
            <a:pPr algn="ctr"/>
            <a:endParaRPr lang="en-US" sz="5400">
              <a:ln w="0"/>
              <a:effectLst>
                <a:outerShdw blurRad="38100" dist="19050" dir="2700000" algn="tl" rotWithShape="0">
                  <a:schemeClr val="dk1">
                    <a:alpha val="40000"/>
                  </a:schemeClr>
                </a:outerShdw>
              </a:effectLst>
            </a:endParaRPr>
          </a:p>
          <a:p>
            <a:pPr algn="ctr"/>
            <a:r>
              <a:rPr lang="en-US" sz="5400">
                <a:ln w="0"/>
                <a:effectLst>
                  <a:outerShdw blurRad="38100" dist="19050" dir="2700000" algn="tl" rotWithShape="0">
                    <a:schemeClr val="dk1">
                      <a:alpha val="40000"/>
                    </a:schemeClr>
                  </a:outerShdw>
                </a:effectLst>
              </a:rPr>
              <a:t>S</a:t>
            </a:r>
            <a:r>
              <a:rPr lang="en-US" altLang="zh-CN" sz="5400">
                <a:ln w="0"/>
                <a:effectLst>
                  <a:outerShdw blurRad="38100" dist="19050" dir="2700000" algn="tl" rotWithShape="0">
                    <a:schemeClr val="dk1">
                      <a:alpha val="40000"/>
                    </a:schemeClr>
                  </a:outerShdw>
                </a:effectLst>
              </a:rPr>
              <a:t>mall</a:t>
            </a:r>
            <a:endParaRPr lang="en-US" sz="5400">
              <a:ln w="0"/>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9BCFCFEF-4C91-F826-6507-A43CC6845CF0}"/>
              </a:ext>
            </a:extLst>
          </p:cNvPr>
          <p:cNvPicPr>
            <a:picLocks noChangeAspect="1"/>
          </p:cNvPicPr>
          <p:nvPr/>
        </p:nvPicPr>
        <p:blipFill>
          <a:blip r:embed="rId3"/>
          <a:stretch>
            <a:fillRect/>
          </a:stretch>
        </p:blipFill>
        <p:spPr>
          <a:xfrm>
            <a:off x="444494" y="1220479"/>
            <a:ext cx="3289469" cy="3168813"/>
          </a:xfrm>
          <a:prstGeom prst="rect">
            <a:avLst/>
          </a:prstGeom>
        </p:spPr>
      </p:pic>
      <p:pic>
        <p:nvPicPr>
          <p:cNvPr id="7" name="Picture 6">
            <a:extLst>
              <a:ext uri="{FF2B5EF4-FFF2-40B4-BE49-F238E27FC236}">
                <a16:creationId xmlns:a16="http://schemas.microsoft.com/office/drawing/2014/main" id="{D5C73FED-D7E3-F8A6-92AD-BECA03728C05}"/>
              </a:ext>
            </a:extLst>
          </p:cNvPr>
          <p:cNvPicPr>
            <a:picLocks noChangeAspect="1"/>
          </p:cNvPicPr>
          <p:nvPr/>
        </p:nvPicPr>
        <p:blipFill>
          <a:blip r:embed="rId4"/>
          <a:stretch>
            <a:fillRect/>
          </a:stretch>
        </p:blipFill>
        <p:spPr>
          <a:xfrm>
            <a:off x="4297890" y="1405674"/>
            <a:ext cx="3132781" cy="3105618"/>
          </a:xfrm>
          <a:prstGeom prst="rect">
            <a:avLst/>
          </a:prstGeom>
        </p:spPr>
      </p:pic>
    </p:spTree>
    <p:extLst>
      <p:ext uri="{BB962C8B-B14F-4D97-AF65-F5344CB8AC3E}">
        <p14:creationId xmlns:p14="http://schemas.microsoft.com/office/powerpoint/2010/main" val="2278929624"/>
      </p:ext>
    </p:extLst>
  </p:cSld>
  <p:clrMapOvr>
    <a:masterClrMapping/>
  </p:clrMapOvr>
  <p:transition spd="slow">
    <p:push dir="u"/>
  </p:transition>
</p:sld>
</file>

<file path=ppt/theme/theme1.xml><?xml version="1.0" encoding="utf-8"?>
<a:theme xmlns:a="http://schemas.openxmlformats.org/drawingml/2006/main" name="ThemeILtemplates">
  <a:themeElements>
    <a:clrScheme name="Custom 3">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ILtemplates" id="{6EC0D3B8-D00B-9A47-9A8C-D7EB10692958}" vid="{653600DB-8A06-0545-A332-28A5B2E837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1D1F3299380B3E469AC6EC1F61E7CB67" ma:contentTypeVersion="6" ma:contentTypeDescription="新建文档。" ma:contentTypeScope="" ma:versionID="e27b1a0dc52b4aa509e5439372d75889">
  <xsd:schema xmlns:xsd="http://www.w3.org/2001/XMLSchema" xmlns:xs="http://www.w3.org/2001/XMLSchema" xmlns:p="http://schemas.microsoft.com/office/2006/metadata/properties" xmlns:ns2="f2cee73f-dbe9-4357-af6f-98decdcd99e8" xmlns:ns3="87990d50-3927-40a4-a6b6-afe4562e7fdd" targetNamespace="http://schemas.microsoft.com/office/2006/metadata/properties" ma:root="true" ma:fieldsID="d111290a754833ffa09e2aba3f1d62c4" ns2:_="" ns3:_="">
    <xsd:import namespace="f2cee73f-dbe9-4357-af6f-98decdcd99e8"/>
    <xsd:import namespace="87990d50-3927-40a4-a6b6-afe4562e7fd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cee73f-dbe9-4357-af6f-98decdcd99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990d50-3927-40a4-a6b6-afe4562e7fdd" elementFormDefault="qualified">
    <xsd:import namespace="http://schemas.microsoft.com/office/2006/documentManagement/types"/>
    <xsd:import namespace="http://schemas.microsoft.com/office/infopath/2007/PartnerControls"/>
    <xsd:element name="SharedWithUsers" ma:index="10"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享对象详细信息"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87990d50-3927-40a4-a6b6-afe4562e7fdd">
      <UserInfo>
        <DisplayName>Wu, XinCheng</DisplayName>
        <AccountId>23</AccountId>
        <AccountType/>
      </UserInfo>
    </SharedWithUsers>
  </documentManagement>
</p:properties>
</file>

<file path=customXml/itemProps1.xml><?xml version="1.0" encoding="utf-8"?>
<ds:datastoreItem xmlns:ds="http://schemas.openxmlformats.org/officeDocument/2006/customXml" ds:itemID="{A250271F-8AB6-4877-BC5C-DCE51EA2F7B7}">
  <ds:schemaRefs>
    <ds:schemaRef ds:uri="87990d50-3927-40a4-a6b6-afe4562e7fdd"/>
    <ds:schemaRef ds:uri="f2cee73f-dbe9-4357-af6f-98decdcd99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8C1A72A5-9C78-41F4-BABD-16E806C2A4D0}">
  <ds:schemaRefs>
    <ds:schemaRef ds:uri="http://schemas.microsoft.com/sharepoint/v3/contenttype/forms"/>
  </ds:schemaRefs>
</ds:datastoreItem>
</file>

<file path=customXml/itemProps3.xml><?xml version="1.0" encoding="utf-8"?>
<ds:datastoreItem xmlns:ds="http://schemas.openxmlformats.org/officeDocument/2006/customXml" ds:itemID="{AA94F000-B0AD-4AC4-9380-153891A8205B}">
  <ds:schemaRefs>
    <ds:schemaRef ds:uri="87990d50-3927-40a4-a6b6-afe4562e7fdd"/>
    <ds:schemaRef ds:uri="f2cee73f-dbe9-4357-af6f-98decdcd99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420</Words>
  <Application>Microsoft Office PowerPoint</Application>
  <PresentationFormat>Widescreen</PresentationFormat>
  <Paragraphs>40</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Georgia</vt:lpstr>
      <vt:lpstr>Wingdings</vt:lpstr>
      <vt:lpstr>ThemeILtemplates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Laura Hoerr</dc:creator>
  <cp:lastModifiedBy>Wu, QingRan</cp:lastModifiedBy>
  <cp:revision>1</cp:revision>
  <dcterms:created xsi:type="dcterms:W3CDTF">2016-01-13T21:18:08Z</dcterms:created>
  <dcterms:modified xsi:type="dcterms:W3CDTF">2022-10-07T16:56:22Z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0x0101001D1F3299380B3E469AC6EC1F61E7CB67</vt:lpwstr>
  </property>
  <property fmtid="{D5CDD505-2E9C-101B-9397-08002B2CF9AE}" pid="3" name="Order">
    <vt:r8>26300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ies>
</file>